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4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7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5D74-9E65-4152-A227-B6975A7716B6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B8B-4EFC-44C3-B576-DF485CD8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Convergence Page Rank in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Geet</a:t>
            </a:r>
            <a:r>
              <a:rPr lang="en-US" dirty="0" smtClean="0"/>
              <a:t> </a:t>
            </a:r>
            <a:r>
              <a:rPr lang="en-US" dirty="0" err="1" smtClean="0"/>
              <a:t>Varma</a:t>
            </a:r>
            <a:r>
              <a:rPr lang="en-US" dirty="0" smtClean="0"/>
              <a:t> – gmv33</a:t>
            </a:r>
          </a:p>
          <a:p>
            <a:pPr algn="r"/>
            <a:r>
              <a:rPr lang="en-US" dirty="0" smtClean="0"/>
              <a:t>Joseph Bernard – jkb243</a:t>
            </a:r>
          </a:p>
          <a:p>
            <a:pPr algn="r"/>
            <a:r>
              <a:rPr lang="en-US" dirty="0" smtClean="0"/>
              <a:t>Sudharsan </a:t>
            </a:r>
            <a:r>
              <a:rPr lang="en-US" dirty="0" err="1" smtClean="0"/>
              <a:t>Premkumar</a:t>
            </a:r>
            <a:r>
              <a:rPr lang="en-US" dirty="0" smtClean="0"/>
              <a:t> – sc2466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Input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</a:t>
            </a:r>
          </a:p>
          <a:p>
            <a:pPr lvl="1"/>
            <a:r>
              <a:rPr lang="en-US" dirty="0" smtClean="0"/>
              <a:t>&lt;;v, PR(v), </a:t>
            </a:r>
            <a:r>
              <a:rPr lang="en-US" dirty="0" err="1" smtClean="0"/>
              <a:t>deg</a:t>
            </a:r>
            <a:r>
              <a:rPr lang="en-US" dirty="0" smtClean="0"/>
              <a:t>(v), [u1, u2, …] 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u,v</a:t>
            </a:r>
            <a:r>
              <a:rPr lang="en-US" dirty="0" smtClean="0"/>
              <a:t>&gt; - BE edges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u,v,r</a:t>
            </a:r>
            <a:r>
              <a:rPr lang="en-US" dirty="0" smtClean="0"/>
              <a:t>&gt; - BC edges</a:t>
            </a:r>
          </a:p>
          <a:p>
            <a:r>
              <a:rPr lang="en-US" dirty="0" smtClean="0"/>
              <a:t>Emit</a:t>
            </a:r>
          </a:p>
          <a:p>
            <a:pPr lvl="1"/>
            <a:r>
              <a:rPr lang="en-US" dirty="0" smtClean="0"/>
              <a:t>&lt;v; PR(v), </a:t>
            </a:r>
            <a:r>
              <a:rPr lang="en-US" dirty="0" err="1" smtClean="0"/>
              <a:t>deg</a:t>
            </a:r>
            <a:r>
              <a:rPr lang="en-US" dirty="0" smtClean="0"/>
              <a:t>(v), [u1, u2, ….] &gt;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0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key value map - { v : &lt;v, PR(v), </a:t>
            </a:r>
            <a:r>
              <a:rPr lang="en-US" dirty="0" err="1" smtClean="0"/>
              <a:t>deg</a:t>
            </a:r>
            <a:r>
              <a:rPr lang="en-US" dirty="0" smtClean="0"/>
              <a:t>(v), [u1, u2,…]&gt; }</a:t>
            </a:r>
          </a:p>
          <a:p>
            <a:r>
              <a:rPr lang="en-US" dirty="0" smtClean="0"/>
              <a:t>Page rank at beginning of pass – { v : PR(v) }</a:t>
            </a:r>
          </a:p>
          <a:p>
            <a:r>
              <a:rPr lang="en-US" dirty="0" smtClean="0"/>
              <a:t>BE edges Map – { v : [u1, u2,…] }</a:t>
            </a:r>
          </a:p>
          <a:p>
            <a:r>
              <a:rPr lang="en-US" dirty="0" smtClean="0"/>
              <a:t>BC edges Map – { v : [R1, R2,…] }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6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</a:t>
            </a:r>
            <a:r>
              <a:rPr lang="en-US" dirty="0" err="1" smtClean="0"/>
              <a:t>Pseudocode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initial PR,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𝐼𝑃𝑅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For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: 1…5 </a:t>
                </a:r>
              </a:p>
              <a:p>
                <a:pPr lvl="1"/>
                <a:r>
                  <a:rPr lang="en-US" dirty="0" err="1" smtClean="0"/>
                  <a:t>IterateBlockOnce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𝑖𝑡𝑟𝑅𝑒𝑠𝑖𝑑𝑢𝑎𝑙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 ∀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dirty="0" smtClean="0"/>
                  <a:t>, where 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𝑃𝑅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𝑁𝑃𝑅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𝑁𝑃𝑅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𝑖𝑡𝑟𝑅𝑒𝑠𝑖𝑑𝑢𝑎𝑙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𝑏𝑟𝑒𝑎𝑘</m:t>
                    </m:r>
                  </m:oMath>
                </a14:m>
                <a:endParaRPr lang="en-US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 ∀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r>
                  <a:rPr lang="en-US" dirty="0" smtClean="0"/>
                  <a:t>, where </a:t>
                </a:r>
                <a:endParaRPr lang="en-US" dirty="0" smtClean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𝐼𝑃𝑅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𝑁𝑃𝑅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𝑁𝑃𝑅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Set the ‘residual’ </a:t>
                </a:r>
                <a:r>
                  <a:rPr lang="en-US" dirty="0" err="1" smtClean="0"/>
                  <a:t>hadoop</a:t>
                </a:r>
                <a:r>
                  <a:rPr lang="en-US" dirty="0" smtClean="0"/>
                  <a:t> counter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𝑅𝑒𝑠𝑖𝑑𝑢𝑎𝑙</m:t>
                    </m:r>
                  </m:oMath>
                </a14:m>
                <a:r>
                  <a:rPr lang="en-US" smtClean="0"/>
                  <a:t>*10000</a:t>
                </a:r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22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Fast Convergence Page Rank in Hadoop</vt:lpstr>
      <vt:lpstr>Reducer Input and outputs</vt:lpstr>
      <vt:lpstr>Reducer Data Structures</vt:lpstr>
      <vt:lpstr>Reducer Pseudocode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Convergence Page Rank in Hadoop</dc:title>
  <dc:creator>Sudharsan</dc:creator>
  <cp:lastModifiedBy>Sudharsan</cp:lastModifiedBy>
  <cp:revision>11</cp:revision>
  <dcterms:created xsi:type="dcterms:W3CDTF">2013-05-01T03:49:29Z</dcterms:created>
  <dcterms:modified xsi:type="dcterms:W3CDTF">2013-05-01T05:16:02Z</dcterms:modified>
</cp:coreProperties>
</file>