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8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8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8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March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0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March 17,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972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EBF57-1702-4D0A-8533-2544EB2AF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" r="1920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5514E-C1B1-446F-9CD0-7743AFC80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2950387"/>
            <a:ext cx="3609975" cy="3531403"/>
          </a:xfrm>
        </p:spPr>
        <p:txBody>
          <a:bodyPr anchor="t">
            <a:normAutofit/>
          </a:bodyPr>
          <a:lstStyle/>
          <a:p>
            <a:pPr algn="r"/>
            <a:r>
              <a:rPr lang="th-TH" sz="3200" dirty="0">
                <a:solidFill>
                  <a:schemeClr val="bg1"/>
                </a:solidFill>
              </a:rPr>
              <a:t>โยเซฟ	เอากัมจง</a:t>
            </a:r>
            <a:br>
              <a:rPr lang="th-TH" sz="3200" dirty="0">
                <a:solidFill>
                  <a:schemeClr val="bg1"/>
                </a:solidFill>
              </a:rPr>
            </a:br>
            <a:r>
              <a:rPr lang="th-TH" sz="3200" dirty="0">
                <a:solidFill>
                  <a:schemeClr val="bg1"/>
                </a:solidFill>
              </a:rPr>
              <a:t>630613080</a:t>
            </a:r>
            <a:br>
              <a:rPr lang="th-TH" sz="3200" dirty="0">
                <a:solidFill>
                  <a:schemeClr val="bg1"/>
                </a:solidFill>
              </a:rPr>
            </a:br>
            <a:br>
              <a:rPr lang="th-TH" sz="3200" dirty="0">
                <a:solidFill>
                  <a:schemeClr val="bg1"/>
                </a:solidFill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ROS Navigation Stack in Gazebo simulation world.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F55F7-29F8-4ED1-9973-7433D429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Robotic technology</a:t>
            </a:r>
          </a:p>
        </p:txBody>
      </p:sp>
    </p:spTree>
    <p:extLst>
      <p:ext uri="{BB962C8B-B14F-4D97-AF65-F5344CB8AC3E}">
        <p14:creationId xmlns:p14="http://schemas.microsoft.com/office/powerpoint/2010/main" val="135077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6F38-BCC9-4F1C-B704-A63812EB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701" y="446103"/>
            <a:ext cx="2188346" cy="680562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th-TH" dirty="0"/>
              <a:t>ปัญหาที่เจอ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AE8C-0F0F-4781-A07B-9615D709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01" y="1366540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th-TH" sz="2500" dirty="0"/>
              <a:t>สแกน </a:t>
            </a:r>
            <a:r>
              <a:rPr lang="en-US" sz="2500" dirty="0"/>
              <a:t>map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th-TH" dirty="0"/>
              <a:t>สแกนเก็บค่า พารามิเตอร์ต่างๆ ของ </a:t>
            </a:r>
            <a:r>
              <a:rPr lang="en-US" dirty="0"/>
              <a:t>map </a:t>
            </a:r>
            <a:r>
              <a:rPr lang="th-TH" dirty="0"/>
              <a:t>หลังจากนั้น วนกลับมาที่เดิม ซึ่งทำให้ </a:t>
            </a:r>
            <a:r>
              <a:rPr lang="en-US" dirty="0"/>
              <a:t>map</a:t>
            </a:r>
            <a:r>
              <a:rPr lang="th-TH" dirty="0"/>
              <a:t> ที่เคยสแกนมาแล้วนั้น ไม่ตรงกับ </a:t>
            </a:r>
            <a:r>
              <a:rPr lang="en-US" dirty="0"/>
              <a:t>map</a:t>
            </a:r>
            <a:r>
              <a:rPr lang="th-TH" dirty="0"/>
              <a:t> ที่กลับมายังที่เดิม</a:t>
            </a:r>
          </a:p>
          <a:p>
            <a:pPr marL="457200" lvl="1" indent="0">
              <a:buNone/>
            </a:pPr>
            <a:endParaRPr lang="th-TH" dirty="0"/>
          </a:p>
          <a:p>
            <a:pPr marL="457200" lvl="1" indent="0">
              <a:buNone/>
            </a:pPr>
            <a:r>
              <a:rPr lang="th-TH" dirty="0"/>
              <a:t>แก้ปัญหาโดย </a:t>
            </a:r>
            <a:r>
              <a:rPr lang="en-US" dirty="0"/>
              <a:t>: </a:t>
            </a:r>
            <a:r>
              <a:rPr lang="th-TH" dirty="0"/>
              <a:t>แก้พารามิเตอร์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E5CF-B318-48DB-A3C0-4A3BABFD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49" y="2198732"/>
            <a:ext cx="10241280" cy="3959352"/>
          </a:xfrm>
        </p:spPr>
        <p:txBody>
          <a:bodyPr/>
          <a:lstStyle/>
          <a:p>
            <a:r>
              <a:rPr lang="th-TH" dirty="0"/>
              <a:t>1. สร้าง </a:t>
            </a:r>
            <a:r>
              <a:rPr lang="en-US" dirty="0"/>
              <a:t>Map</a:t>
            </a:r>
            <a:r>
              <a:rPr lang="th-TH" dirty="0"/>
              <a:t> </a:t>
            </a:r>
            <a:endParaRPr lang="en-US" dirty="0"/>
          </a:p>
          <a:p>
            <a:r>
              <a:rPr lang="th-TH" dirty="0"/>
              <a:t>2. </a:t>
            </a:r>
            <a:r>
              <a:rPr lang="en-US" dirty="0"/>
              <a:t>SLAM</a:t>
            </a:r>
          </a:p>
          <a:p>
            <a:r>
              <a:rPr lang="en-US" dirty="0"/>
              <a:t>3.</a:t>
            </a:r>
            <a:r>
              <a:rPr lang="th-TH" dirty="0"/>
              <a:t> </a:t>
            </a:r>
            <a:r>
              <a:rPr lang="en-US" dirty="0"/>
              <a:t>Navigation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569A3-F345-4153-8A59-4EF386C17584}"/>
              </a:ext>
            </a:extLst>
          </p:cNvPr>
          <p:cNvSpPr txBox="1"/>
          <p:nvPr/>
        </p:nvSpPr>
        <p:spPr>
          <a:xfrm>
            <a:off x="1083074" y="1035758"/>
            <a:ext cx="2707691" cy="861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5000" dirty="0"/>
              <a:t>ขั้นตอนมีดังนี้</a:t>
            </a:r>
          </a:p>
        </p:txBody>
      </p:sp>
    </p:spTree>
    <p:extLst>
      <p:ext uri="{BB962C8B-B14F-4D97-AF65-F5344CB8AC3E}">
        <p14:creationId xmlns:p14="http://schemas.microsoft.com/office/powerpoint/2010/main" val="33320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C809398-F4A2-4C5B-BE94-30ECA039F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8" y="2137171"/>
            <a:ext cx="3169995" cy="17835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1D3327-2C8C-4DA0-BA75-E7588F77C2EA}"/>
              </a:ext>
            </a:extLst>
          </p:cNvPr>
          <p:cNvSpPr txBox="1"/>
          <p:nvPr/>
        </p:nvSpPr>
        <p:spPr>
          <a:xfrm>
            <a:off x="6286500" y="3028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CBA210-3BF3-4CF3-9A3F-2B0478A9BC6D}"/>
              </a:ext>
            </a:extLst>
          </p:cNvPr>
          <p:cNvSpPr txBox="1">
            <a:spLocks/>
          </p:cNvSpPr>
          <p:nvPr/>
        </p:nvSpPr>
        <p:spPr>
          <a:xfrm>
            <a:off x="712747" y="4055519"/>
            <a:ext cx="2586359" cy="545056"/>
          </a:xfrm>
          <a:prstGeom prst="rect">
            <a:avLst/>
          </a:prstGeom>
        </p:spPr>
        <p:txBody>
          <a:bodyPr vert="horz" lIns="0" tIns="0" rIns="0" bIns="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Sketch 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9137D-037D-44C6-A52F-60CC42E9E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6" t="14027" r="24921" b="8473"/>
          <a:stretch/>
        </p:blipFill>
        <p:spPr>
          <a:xfrm>
            <a:off x="6020491" y="1446375"/>
            <a:ext cx="5458762" cy="396525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3379-AA2E-4BB8-BA1A-E41F61D324EE}"/>
              </a:ext>
            </a:extLst>
          </p:cNvPr>
          <p:cNvSpPr/>
          <p:nvPr/>
        </p:nvSpPr>
        <p:spPr>
          <a:xfrm>
            <a:off x="3657600" y="3028950"/>
            <a:ext cx="1390650" cy="3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B3BBB-1283-4F92-8E4C-CE6CA507D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58" t="11780" r="32937" b="14305"/>
          <a:stretch/>
        </p:blipFill>
        <p:spPr>
          <a:xfrm>
            <a:off x="5917199" y="605735"/>
            <a:ext cx="5562053" cy="5571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CD65-A2F3-4621-9E4C-A2BBE1C8E71F}"/>
              </a:ext>
            </a:extLst>
          </p:cNvPr>
          <p:cNvSpPr txBox="1"/>
          <p:nvPr/>
        </p:nvSpPr>
        <p:spPr>
          <a:xfrm>
            <a:off x="712747" y="795528"/>
            <a:ext cx="2465459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3000" dirty="0"/>
              <a:t>1. การสร้าง</a:t>
            </a:r>
            <a:r>
              <a:rPr lang="en-US" sz="3000" dirty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382880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6C809398-F4A2-4C5B-BE94-30ECA039F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8" y="2137171"/>
            <a:ext cx="3169995" cy="17835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1D3327-2C8C-4DA0-BA75-E7588F77C2EA}"/>
              </a:ext>
            </a:extLst>
          </p:cNvPr>
          <p:cNvSpPr txBox="1"/>
          <p:nvPr/>
        </p:nvSpPr>
        <p:spPr>
          <a:xfrm>
            <a:off x="6286500" y="3028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CBA210-3BF3-4CF3-9A3F-2B0478A9BC6D}"/>
              </a:ext>
            </a:extLst>
          </p:cNvPr>
          <p:cNvSpPr txBox="1">
            <a:spLocks/>
          </p:cNvSpPr>
          <p:nvPr/>
        </p:nvSpPr>
        <p:spPr>
          <a:xfrm>
            <a:off x="712747" y="4055519"/>
            <a:ext cx="2586359" cy="545056"/>
          </a:xfrm>
          <a:prstGeom prst="rect">
            <a:avLst/>
          </a:prstGeom>
        </p:spPr>
        <p:txBody>
          <a:bodyPr vert="horz" lIns="0" tIns="0" rIns="0" bIns="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Sketch 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9137D-037D-44C6-A52F-60CC42E9E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66" t="14027" r="24921" b="8473"/>
          <a:stretch/>
        </p:blipFill>
        <p:spPr>
          <a:xfrm>
            <a:off x="5590000" y="1077042"/>
            <a:ext cx="6022157" cy="437450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ED3379-AA2E-4BB8-BA1A-E41F61D324EE}"/>
              </a:ext>
            </a:extLst>
          </p:cNvPr>
          <p:cNvSpPr/>
          <p:nvPr/>
        </p:nvSpPr>
        <p:spPr>
          <a:xfrm>
            <a:off x="3657600" y="3028950"/>
            <a:ext cx="1390650" cy="3693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3316F-9E55-4AFC-B858-35A7C315189D}"/>
              </a:ext>
            </a:extLst>
          </p:cNvPr>
          <p:cNvSpPr txBox="1"/>
          <p:nvPr/>
        </p:nvSpPr>
        <p:spPr>
          <a:xfrm>
            <a:off x="3835176" y="5647176"/>
            <a:ext cx="47659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dirty="0"/>
              <a:t>* </a:t>
            </a:r>
            <a:r>
              <a:rPr lang="en-US" sz="3000" dirty="0"/>
              <a:t>Save map </a:t>
            </a:r>
            <a:r>
              <a:rPr lang="th-TH" sz="3000" dirty="0"/>
              <a:t>ด้วย สกุล </a:t>
            </a:r>
            <a:r>
              <a:rPr lang="en-US" sz="3000" dirty="0"/>
              <a:t>.</a:t>
            </a:r>
            <a:r>
              <a:rPr lang="en-US" sz="3000" dirty="0" err="1"/>
              <a:t>dae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517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ABC805-0CD8-4284-8408-4DF907AA2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23610" r="22813" b="27778"/>
          <a:stretch/>
        </p:blipFill>
        <p:spPr>
          <a:xfrm>
            <a:off x="1587438" y="1214483"/>
            <a:ext cx="8839200" cy="4617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DD7B39-68DD-426C-B264-9F580FB19C41}"/>
              </a:ext>
            </a:extLst>
          </p:cNvPr>
          <p:cNvSpPr txBox="1"/>
          <p:nvPr/>
        </p:nvSpPr>
        <p:spPr>
          <a:xfrm>
            <a:off x="532753" y="670917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เข้า </a:t>
            </a:r>
            <a:r>
              <a:rPr lang="en-US" dirty="0"/>
              <a:t>.gazebo</a:t>
            </a:r>
            <a:r>
              <a:rPr lang="th-TH" dirty="0"/>
              <a:t> </a:t>
            </a:r>
            <a:r>
              <a:rPr lang="en-US" dirty="0"/>
              <a:t>=&gt;model </a:t>
            </a:r>
            <a:r>
              <a:rPr lang="th-TH" dirty="0"/>
              <a:t>นำไฟล์ </a:t>
            </a:r>
            <a:r>
              <a:rPr lang="en-US" dirty="0"/>
              <a:t>Home </a:t>
            </a:r>
            <a:r>
              <a:rPr lang="th-TH" dirty="0"/>
              <a:t>วางไว้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68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1D3327-2C8C-4DA0-BA75-E7588F77C2EA}"/>
              </a:ext>
            </a:extLst>
          </p:cNvPr>
          <p:cNvSpPr txBox="1"/>
          <p:nvPr/>
        </p:nvSpPr>
        <p:spPr>
          <a:xfrm>
            <a:off x="6286500" y="3028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4CD65-A2F3-4621-9E4C-A2BBE1C8E71F}"/>
              </a:ext>
            </a:extLst>
          </p:cNvPr>
          <p:cNvSpPr txBox="1"/>
          <p:nvPr/>
        </p:nvSpPr>
        <p:spPr>
          <a:xfrm>
            <a:off x="712747" y="186492"/>
            <a:ext cx="1808511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  <a:r>
              <a:rPr lang="th-TH" sz="3000" dirty="0"/>
              <a:t>.</a:t>
            </a:r>
            <a:r>
              <a:rPr lang="en-US" sz="3000" dirty="0"/>
              <a:t> SLAM</a:t>
            </a:r>
            <a:r>
              <a:rPr lang="th-TH" sz="3000" dirty="0"/>
              <a:t> 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3DB01-286B-44EB-9927-57822ABA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52" y="816746"/>
            <a:ext cx="11893545" cy="3985363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	เริ่มจากการนำหุ่นยนต์เข้าไปใน</a:t>
            </a:r>
            <a:r>
              <a:rPr lang="en-US" dirty="0"/>
              <a:t> map</a:t>
            </a:r>
            <a:r>
              <a:rPr lang="th-TH" dirty="0"/>
              <a:t>				</a:t>
            </a:r>
            <a:endParaRPr lang="en-US" dirty="0"/>
          </a:p>
          <a:p>
            <a:r>
              <a:rPr lang="en-US" sz="1800" dirty="0"/>
              <a:t>$</a:t>
            </a:r>
            <a:r>
              <a:rPr lang="en-US" sz="1800" dirty="0" err="1"/>
              <a:t>roslaunch</a:t>
            </a:r>
            <a:r>
              <a:rPr lang="en-US" sz="1800" dirty="0"/>
              <a:t> </a:t>
            </a:r>
            <a:r>
              <a:rPr lang="en-US" sz="1800" dirty="0" err="1"/>
              <a:t>spcbot_description</a:t>
            </a:r>
            <a:r>
              <a:rPr lang="en-US" sz="1800" dirty="0"/>
              <a:t> </a:t>
            </a:r>
            <a:r>
              <a:rPr lang="en-US" sz="1800" dirty="0" err="1"/>
              <a:t>rviz.launch</a:t>
            </a:r>
            <a:r>
              <a:rPr lang="th-TH" sz="1800" dirty="0"/>
              <a:t>	</a:t>
            </a:r>
            <a:endParaRPr lang="th-TH" dirty="0"/>
          </a:p>
          <a:p>
            <a:endParaRPr lang="en-US" dirty="0"/>
          </a:p>
        </p:txBody>
      </p:sp>
      <p:pic>
        <p:nvPicPr>
          <p:cNvPr id="9" name="Picture 8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78CB5D8F-F6CB-4655-B269-0FC969C47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t="15792" r="25437" b="7833"/>
          <a:stretch/>
        </p:blipFill>
        <p:spPr>
          <a:xfrm>
            <a:off x="538365" y="1650959"/>
            <a:ext cx="3965786" cy="4736464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5471A9A-554F-4270-81AC-56C6E348B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7" t="16528" r="21875" b="19306"/>
          <a:stretch/>
        </p:blipFill>
        <p:spPr>
          <a:xfrm>
            <a:off x="6180124" y="1650959"/>
            <a:ext cx="5113538" cy="46131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F9F918-0623-4885-A8EF-6FE260E6EB06}"/>
              </a:ext>
            </a:extLst>
          </p:cNvPr>
          <p:cNvSpPr txBox="1"/>
          <p:nvPr/>
        </p:nvSpPr>
        <p:spPr>
          <a:xfrm>
            <a:off x="5832629" y="539461"/>
            <a:ext cx="6126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h-TH" dirty="0"/>
              <a:t>	ต่อมาเข้า </a:t>
            </a:r>
            <a:r>
              <a:rPr lang="en-US" dirty="0" err="1"/>
              <a:t>rviz</a:t>
            </a:r>
            <a:r>
              <a:rPr lang="en-US" dirty="0"/>
              <a:t> </a:t>
            </a:r>
            <a:r>
              <a:rPr lang="th-TH" dirty="0"/>
              <a:t>เพื่อที่จะให้หุ่นยนต์สแกน</a:t>
            </a:r>
            <a:r>
              <a:rPr lang="en-US" dirty="0"/>
              <a:t> map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roslaunch</a:t>
            </a:r>
            <a:r>
              <a:rPr lang="en-US" sz="1800" dirty="0"/>
              <a:t> </a:t>
            </a:r>
            <a:r>
              <a:rPr lang="en-US" sz="1800" dirty="0" err="1"/>
              <a:t>spcbot_slam</a:t>
            </a:r>
            <a:r>
              <a:rPr lang="en-US" sz="1800" dirty="0"/>
              <a:t> </a:t>
            </a:r>
            <a:r>
              <a:rPr lang="en-US" sz="1800" dirty="0" err="1"/>
              <a:t>spcbot_gmapping.launch</a:t>
            </a:r>
            <a:r>
              <a:rPr lang="en-US" sz="1800" dirty="0"/>
              <a:t> </a:t>
            </a:r>
            <a:r>
              <a:rPr lang="en-US" dirty="0"/>
              <a:t>$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savegazebo</a:t>
            </a:r>
            <a:r>
              <a:rPr lang="en-US" dirty="0"/>
              <a:t> </a:t>
            </a:r>
            <a:r>
              <a:rPr lang="en-US" dirty="0" err="1"/>
              <a:t>savespcbot.launch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FF2318-F131-4B7D-9AE8-98C85D320CC2}"/>
              </a:ext>
            </a:extLst>
          </p:cNvPr>
          <p:cNvCxnSpPr>
            <a:cxnSpLocks/>
          </p:cNvCxnSpPr>
          <p:nvPr/>
        </p:nvCxnSpPr>
        <p:spPr>
          <a:xfrm>
            <a:off x="5424256" y="0"/>
            <a:ext cx="0" cy="63874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4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122826C7-D765-48CF-8370-8C07B625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3" t="26023" r="37088" b="14795"/>
          <a:stretch/>
        </p:blipFill>
        <p:spPr>
          <a:xfrm>
            <a:off x="6526751" y="758760"/>
            <a:ext cx="4276725" cy="5340479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F48AA4F-E180-4F65-AADB-9310663468F4}"/>
              </a:ext>
            </a:extLst>
          </p:cNvPr>
          <p:cNvSpPr txBox="1">
            <a:spLocks/>
          </p:cNvSpPr>
          <p:nvPr/>
        </p:nvSpPr>
        <p:spPr>
          <a:xfrm>
            <a:off x="721994" y="58102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th-TH" dirty="0"/>
              <a:t>ต่อมาบันทึก</a:t>
            </a:r>
            <a:r>
              <a:rPr lang="en-US" dirty="0"/>
              <a:t> map</a:t>
            </a:r>
            <a:r>
              <a:rPr lang="th-TH" dirty="0"/>
              <a:t> ที่สแกนไว้</a:t>
            </a:r>
            <a:endParaRPr lang="en-US" dirty="0"/>
          </a:p>
          <a:p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rosrun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map_server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map_saver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-f home2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7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1D3327-2C8C-4DA0-BA75-E7588F77C2EA}"/>
              </a:ext>
            </a:extLst>
          </p:cNvPr>
          <p:cNvSpPr txBox="1"/>
          <p:nvPr/>
        </p:nvSpPr>
        <p:spPr>
          <a:xfrm>
            <a:off x="6286500" y="3028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4CD65-A2F3-4621-9E4C-A2BBE1C8E71F}"/>
              </a:ext>
            </a:extLst>
          </p:cNvPr>
          <p:cNvSpPr txBox="1"/>
          <p:nvPr/>
        </p:nvSpPr>
        <p:spPr>
          <a:xfrm>
            <a:off x="712747" y="795528"/>
            <a:ext cx="2843784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3</a:t>
            </a:r>
            <a:r>
              <a:rPr lang="th-TH" sz="3000" dirty="0"/>
              <a:t>.</a:t>
            </a:r>
            <a:r>
              <a:rPr lang="en-US" sz="3000" dirty="0"/>
              <a:t> Navigation</a:t>
            </a:r>
            <a:r>
              <a:rPr lang="th-TH" sz="3000" dirty="0"/>
              <a:t> </a:t>
            </a:r>
            <a:endParaRPr lang="en-US" sz="3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3DB01-286B-44EB-9927-57822ABA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2" y="1677258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	หุ่นยนต์เข้าไปใน</a:t>
            </a:r>
            <a:r>
              <a:rPr lang="en-US" dirty="0"/>
              <a:t> map</a:t>
            </a:r>
            <a:endParaRPr lang="th-TH" dirty="0"/>
          </a:p>
          <a:p>
            <a:r>
              <a:rPr lang="en-US" dirty="0"/>
              <a:t>$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savegazebo</a:t>
            </a:r>
            <a:r>
              <a:rPr lang="en-US" dirty="0"/>
              <a:t> </a:t>
            </a:r>
            <a:r>
              <a:rPr lang="en-US" dirty="0" err="1"/>
              <a:t>savespcbot.launch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spcbot_description</a:t>
            </a:r>
            <a:r>
              <a:rPr lang="en-US" dirty="0"/>
              <a:t> </a:t>
            </a:r>
            <a:r>
              <a:rPr lang="en-US" dirty="0" err="1"/>
              <a:t>rviz.launch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spcbot_navigation</a:t>
            </a:r>
            <a:r>
              <a:rPr lang="en-US" dirty="0"/>
              <a:t> </a:t>
            </a:r>
            <a:r>
              <a:rPr lang="en-US" dirty="0" err="1"/>
              <a:t>spcbot_navigation.launch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, computer, screenshot, electronics&#10;&#10;Description automatically generated">
            <a:extLst>
              <a:ext uri="{FF2B5EF4-FFF2-40B4-BE49-F238E27FC236}">
                <a16:creationId xmlns:a16="http://schemas.microsoft.com/office/drawing/2014/main" id="{2CE99598-02F8-4273-BE0C-0C5C445B6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7" t="15972" r="31249" b="11720"/>
          <a:stretch/>
        </p:blipFill>
        <p:spPr>
          <a:xfrm>
            <a:off x="6991349" y="180181"/>
            <a:ext cx="4752975" cy="59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creenshot, computer, electronics&#10;&#10;Description automatically generated">
            <a:extLst>
              <a:ext uri="{FF2B5EF4-FFF2-40B4-BE49-F238E27FC236}">
                <a16:creationId xmlns:a16="http://schemas.microsoft.com/office/drawing/2014/main" id="{1D2CDC6A-ED0A-4D3E-AA3D-13F6B9E87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6" t="14674" r="17816" b="9202"/>
          <a:stretch/>
        </p:blipFill>
        <p:spPr>
          <a:xfrm>
            <a:off x="523876" y="1607657"/>
            <a:ext cx="5000626" cy="4333876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FB07E32-21F1-4CF6-91FC-92DC8DA09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15278" r="18203" b="9027"/>
          <a:stretch/>
        </p:blipFill>
        <p:spPr>
          <a:xfrm>
            <a:off x="6981826" y="1608374"/>
            <a:ext cx="4762499" cy="4333159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9457E84-2AE1-4CA2-8F75-B89999BA154E}"/>
              </a:ext>
            </a:extLst>
          </p:cNvPr>
          <p:cNvSpPr txBox="1">
            <a:spLocks/>
          </p:cNvSpPr>
          <p:nvPr/>
        </p:nvSpPr>
        <p:spPr>
          <a:xfrm>
            <a:off x="181382" y="73428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dirty="0"/>
              <a:t>	</a:t>
            </a:r>
            <a:r>
              <a:rPr lang="th-TH" sz="2500" dirty="0"/>
              <a:t>ทดสอบกำหนด </a:t>
            </a:r>
            <a:r>
              <a:rPr lang="en-US" sz="2500" dirty="0"/>
              <a:t>goal</a:t>
            </a:r>
          </a:p>
          <a:p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947EC69-2CC6-49F2-8D36-F70D67076F81}"/>
              </a:ext>
            </a:extLst>
          </p:cNvPr>
          <p:cNvSpPr/>
          <p:nvPr/>
        </p:nvSpPr>
        <p:spPr>
          <a:xfrm>
            <a:off x="5667375" y="3699367"/>
            <a:ext cx="1000125" cy="3619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50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204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Segoe UI Historic</vt:lpstr>
      <vt:lpstr>GradientRiseVTI</vt:lpstr>
      <vt:lpstr>โยเซฟ เอากัมจง 630613080  ROS Navigation Stack in Gazebo simulation world.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ปัญหาที่เจอ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โยเซฟ เอากัมจง 630613080</dc:title>
  <dc:creator>โยเซฟ เอากัมจง</dc:creator>
  <cp:lastModifiedBy>โยเซฟ เอากัมจง</cp:lastModifiedBy>
  <cp:revision>3</cp:revision>
  <dcterms:created xsi:type="dcterms:W3CDTF">2021-02-01T05:00:45Z</dcterms:created>
  <dcterms:modified xsi:type="dcterms:W3CDTF">2021-03-17T08:47:33Z</dcterms:modified>
</cp:coreProperties>
</file>