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9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6063-7C59-4C72-8C8E-359233D7914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853-B3AC-4D02-8612-7B7E96AF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hop.icviet.vn/san-pham/led-ma-tran-rgb-8x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232012"/>
            <a:ext cx="10821537" cy="59449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dirty="0">
                <a:hlinkClick r:id="rId2"/>
              </a:rPr>
              <a:t>shop.icviet.vn/san-pham/led-ma-tran-rgb-8x8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led </a:t>
            </a:r>
            <a:r>
              <a:rPr lang="en-US" dirty="0" err="1" smtClean="0"/>
              <a:t>rgb</a:t>
            </a:r>
            <a:r>
              <a:rPr lang="en-US" dirty="0" smtClean="0"/>
              <a:t>, </a:t>
            </a:r>
            <a:r>
              <a:rPr lang="en-US" dirty="0" err="1" smtClean="0"/>
              <a:t>đủ</a:t>
            </a:r>
            <a:r>
              <a:rPr lang="en-US" dirty="0" smtClean="0"/>
              <a:t> 7 </a:t>
            </a:r>
            <a:r>
              <a:rPr lang="en-US" dirty="0" err="1" smtClean="0"/>
              <a:t>màu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vi-VN" dirty="0"/>
              <a:t> Từ trái qua phải là 17 đến 32 Hàng chân phía dưới dòng mã LED: Từ phải qua trái là 1 đến 16</a:t>
            </a:r>
            <a:r>
              <a:rPr lang="vi-VN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led RGB </a:t>
            </a:r>
            <a:r>
              <a:rPr lang="en-US" dirty="0" err="1" smtClean="0"/>
              <a:t>chung</a:t>
            </a:r>
            <a:r>
              <a:rPr lang="en-US" dirty="0" smtClean="0"/>
              <a:t> anode. cathode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!!</a:t>
            </a:r>
          </a:p>
          <a:p>
            <a:pPr marL="0" indent="0">
              <a:buNone/>
            </a:pPr>
            <a:r>
              <a:rPr lang="en-US" dirty="0" err="1" smtClean="0"/>
              <a:t>từ</a:t>
            </a:r>
            <a:r>
              <a:rPr lang="en-US" dirty="0" smtClean="0"/>
              <a:t> 1-8: red, 9-16: blue, 21-28: green.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con led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pin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smtClean="0"/>
              <a:t> datasheet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5" y="614149"/>
            <a:ext cx="11068334" cy="4643651"/>
          </a:xfrm>
        </p:spPr>
        <p:txBody>
          <a:bodyPr/>
          <a:lstStyle/>
          <a:p>
            <a:r>
              <a:rPr lang="en-US" dirty="0" smtClean="0"/>
              <a:t>delay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chớp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endParaRPr lang="en-US" dirty="0" smtClean="0"/>
          </a:p>
          <a:p>
            <a:r>
              <a:rPr lang="en-US" dirty="0" smtClean="0"/>
              <a:t>led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ngưỡng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datasheet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 smtClean="0"/>
          </a:p>
          <a:p>
            <a:r>
              <a:rPr lang="en-US" dirty="0" smtClean="0"/>
              <a:t>chia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function, module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techinique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ic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595,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led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smtClean="0"/>
              <a:t>chân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Thong</dc:creator>
  <cp:lastModifiedBy>Dinh Thong</cp:lastModifiedBy>
  <cp:revision>8</cp:revision>
  <dcterms:created xsi:type="dcterms:W3CDTF">2017-10-31T14:16:14Z</dcterms:created>
  <dcterms:modified xsi:type="dcterms:W3CDTF">2017-10-31T16:14:19Z</dcterms:modified>
</cp:coreProperties>
</file>