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E8E0A-F4F5-4069-9B79-8584EA1D7BE1}" v="8" dt="2020-05-16T19:54:0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indsley" userId="74a0f4885c134500" providerId="LiveId" clId="{6282F153-2F01-487F-AACE-36919C1DB2CD}"/>
    <pc:docChg chg="modSld">
      <pc:chgData name="Andrew Lindsley" userId="74a0f4885c134500" providerId="LiveId" clId="{6282F153-2F01-487F-AACE-36919C1DB2CD}" dt="2020-05-17T00:05:50.788" v="2" actId="20577"/>
      <pc:docMkLst>
        <pc:docMk/>
      </pc:docMkLst>
      <pc:sldChg chg="modSp mod">
        <pc:chgData name="Andrew Lindsley" userId="74a0f4885c134500" providerId="LiveId" clId="{6282F153-2F01-487F-AACE-36919C1DB2CD}" dt="2020-05-17T00:05:50.788" v="2" actId="20577"/>
        <pc:sldMkLst>
          <pc:docMk/>
          <pc:sldMk cId="3166054258" sldId="261"/>
        </pc:sldMkLst>
        <pc:spChg chg="mod">
          <ac:chgData name="Andrew Lindsley" userId="74a0f4885c134500" providerId="LiveId" clId="{6282F153-2F01-487F-AACE-36919C1DB2CD}" dt="2020-05-17T00:05:50.788" v="2" actId="20577"/>
          <ac:spMkLst>
            <pc:docMk/>
            <pc:sldMk cId="3166054258" sldId="261"/>
            <ac:spMk id="3" creationId="{1180D718-9729-4D00-B35D-12023989FBDD}"/>
          </ac:spMkLst>
        </pc:spChg>
      </pc:sldChg>
    </pc:docChg>
  </pc:docChgLst>
  <pc:docChgLst>
    <pc:chgData name="Andrew Lindsley" userId="74a0f4885c134500" providerId="LiveId" clId="{139E8E0A-F4F5-4069-9B79-8584EA1D7BE1}"/>
    <pc:docChg chg="undo custSel addSld modSld">
      <pc:chgData name="Andrew Lindsley" userId="74a0f4885c134500" providerId="LiveId" clId="{139E8E0A-F4F5-4069-9B79-8584EA1D7BE1}" dt="2020-05-16T20:01:27.774" v="1571" actId="20577"/>
      <pc:docMkLst>
        <pc:docMk/>
      </pc:docMkLst>
      <pc:sldChg chg="addSp delSp modSp mod">
        <pc:chgData name="Andrew Lindsley" userId="74a0f4885c134500" providerId="LiveId" clId="{139E8E0A-F4F5-4069-9B79-8584EA1D7BE1}" dt="2020-05-16T18:34:13.878" v="313" actId="1076"/>
        <pc:sldMkLst>
          <pc:docMk/>
          <pc:sldMk cId="4028143618" sldId="257"/>
        </pc:sldMkLst>
        <pc:spChg chg="mod">
          <ac:chgData name="Andrew Lindsley" userId="74a0f4885c134500" providerId="LiveId" clId="{139E8E0A-F4F5-4069-9B79-8584EA1D7BE1}" dt="2020-05-16T18:23:03.904" v="45" actId="20577"/>
          <ac:spMkLst>
            <pc:docMk/>
            <pc:sldMk cId="4028143618" sldId="257"/>
            <ac:spMk id="2" creationId="{40082831-5EF9-4D93-A8F2-B87EE40F0222}"/>
          </ac:spMkLst>
        </pc:spChg>
        <pc:spChg chg="mod">
          <ac:chgData name="Andrew Lindsley" userId="74a0f4885c134500" providerId="LiveId" clId="{139E8E0A-F4F5-4069-9B79-8584EA1D7BE1}" dt="2020-05-16T18:25:06.576" v="304" actId="20577"/>
          <ac:spMkLst>
            <pc:docMk/>
            <pc:sldMk cId="4028143618" sldId="257"/>
            <ac:spMk id="3" creationId="{0B248CA2-5B62-4F9A-8A4E-CD60925F41B6}"/>
          </ac:spMkLst>
        </pc:spChg>
        <pc:picChg chg="add del mod">
          <ac:chgData name="Andrew Lindsley" userId="74a0f4885c134500" providerId="LiveId" clId="{139E8E0A-F4F5-4069-9B79-8584EA1D7BE1}" dt="2020-05-16T18:33:00.726" v="309" actId="478"/>
          <ac:picMkLst>
            <pc:docMk/>
            <pc:sldMk cId="4028143618" sldId="257"/>
            <ac:picMk id="5" creationId="{FBDB4734-7C38-4E14-BB14-E59AE6EAD065}"/>
          </ac:picMkLst>
        </pc:picChg>
        <pc:picChg chg="add mod">
          <ac:chgData name="Andrew Lindsley" userId="74a0f4885c134500" providerId="LiveId" clId="{139E8E0A-F4F5-4069-9B79-8584EA1D7BE1}" dt="2020-05-16T18:34:13.878" v="313" actId="1076"/>
          <ac:picMkLst>
            <pc:docMk/>
            <pc:sldMk cId="4028143618" sldId="257"/>
            <ac:picMk id="7" creationId="{22D6AA92-32C8-4CBE-954D-11A9B3FA07C8}"/>
          </ac:picMkLst>
        </pc:picChg>
      </pc:sldChg>
      <pc:sldChg chg="modSp mod">
        <pc:chgData name="Andrew Lindsley" userId="74a0f4885c134500" providerId="LiveId" clId="{139E8E0A-F4F5-4069-9B79-8584EA1D7BE1}" dt="2020-05-16T19:41:33.661" v="1018" actId="27636"/>
        <pc:sldMkLst>
          <pc:docMk/>
          <pc:sldMk cId="230443031" sldId="258"/>
        </pc:sldMkLst>
        <pc:spChg chg="mod">
          <ac:chgData name="Andrew Lindsley" userId="74a0f4885c134500" providerId="LiveId" clId="{139E8E0A-F4F5-4069-9B79-8584EA1D7BE1}" dt="2020-05-16T18:43:27.495" v="338" actId="20577"/>
          <ac:spMkLst>
            <pc:docMk/>
            <pc:sldMk cId="230443031" sldId="258"/>
            <ac:spMk id="2" creationId="{40082831-5EF9-4D93-A8F2-B87EE40F0222}"/>
          </ac:spMkLst>
        </pc:spChg>
        <pc:spChg chg="mod">
          <ac:chgData name="Andrew Lindsley" userId="74a0f4885c134500" providerId="LiveId" clId="{139E8E0A-F4F5-4069-9B79-8584EA1D7BE1}" dt="2020-05-16T19:41:33.661" v="1018" actId="27636"/>
          <ac:spMkLst>
            <pc:docMk/>
            <pc:sldMk cId="230443031" sldId="258"/>
            <ac:spMk id="3" creationId="{0B248CA2-5B62-4F9A-8A4E-CD60925F41B6}"/>
          </ac:spMkLst>
        </pc:spChg>
      </pc:sldChg>
      <pc:sldChg chg="addSp modSp mod">
        <pc:chgData name="Andrew Lindsley" userId="74a0f4885c134500" providerId="LiveId" clId="{139E8E0A-F4F5-4069-9B79-8584EA1D7BE1}" dt="2020-05-16T19:47:44.790" v="1350" actId="1076"/>
        <pc:sldMkLst>
          <pc:docMk/>
          <pc:sldMk cId="2635310036" sldId="259"/>
        </pc:sldMkLst>
        <pc:spChg chg="mod">
          <ac:chgData name="Andrew Lindsley" userId="74a0f4885c134500" providerId="LiveId" clId="{139E8E0A-F4F5-4069-9B79-8584EA1D7BE1}" dt="2020-05-16T19:06:20.008" v="515" actId="20577"/>
          <ac:spMkLst>
            <pc:docMk/>
            <pc:sldMk cId="2635310036" sldId="259"/>
            <ac:spMk id="2" creationId="{BB1FC2B1-3AE2-4065-B6C9-E485ABC888C5}"/>
          </ac:spMkLst>
        </pc:spChg>
        <pc:spChg chg="mod">
          <ac:chgData name="Andrew Lindsley" userId="74a0f4885c134500" providerId="LiveId" clId="{139E8E0A-F4F5-4069-9B79-8584EA1D7BE1}" dt="2020-05-16T19:47:04.004" v="1343" actId="20577"/>
          <ac:spMkLst>
            <pc:docMk/>
            <pc:sldMk cId="2635310036" sldId="259"/>
            <ac:spMk id="3" creationId="{13E5A1DE-E6C3-4643-A967-C90D0DCC838A}"/>
          </ac:spMkLst>
        </pc:spChg>
        <pc:picChg chg="add mod">
          <ac:chgData name="Andrew Lindsley" userId="74a0f4885c134500" providerId="LiveId" clId="{139E8E0A-F4F5-4069-9B79-8584EA1D7BE1}" dt="2020-05-16T19:47:44.790" v="1350" actId="1076"/>
          <ac:picMkLst>
            <pc:docMk/>
            <pc:sldMk cId="2635310036" sldId="259"/>
            <ac:picMk id="5" creationId="{2D76EDEA-18E2-4A6C-8812-C12B1C4776B3}"/>
          </ac:picMkLst>
        </pc:picChg>
      </pc:sldChg>
      <pc:sldChg chg="addSp delSp modSp new mod">
        <pc:chgData name="Andrew Lindsley" userId="74a0f4885c134500" providerId="LiveId" clId="{139E8E0A-F4F5-4069-9B79-8584EA1D7BE1}" dt="2020-05-16T19:12:57.554" v="558" actId="14100"/>
        <pc:sldMkLst>
          <pc:docMk/>
          <pc:sldMk cId="1538555576" sldId="260"/>
        </pc:sldMkLst>
        <pc:spChg chg="mod">
          <ac:chgData name="Andrew Lindsley" userId="74a0f4885c134500" providerId="LiveId" clId="{139E8E0A-F4F5-4069-9B79-8584EA1D7BE1}" dt="2020-05-16T19:07:21.451" v="534" actId="20577"/>
          <ac:spMkLst>
            <pc:docMk/>
            <pc:sldMk cId="1538555576" sldId="260"/>
            <ac:spMk id="2" creationId="{689EE6AA-90E3-440A-94DD-EA556DCE0AD8}"/>
          </ac:spMkLst>
        </pc:spChg>
        <pc:spChg chg="del mod">
          <ac:chgData name="Andrew Lindsley" userId="74a0f4885c134500" providerId="LiveId" clId="{139E8E0A-F4F5-4069-9B79-8584EA1D7BE1}" dt="2020-05-16T19:09:43.634" v="552" actId="931"/>
          <ac:spMkLst>
            <pc:docMk/>
            <pc:sldMk cId="1538555576" sldId="260"/>
            <ac:spMk id="3" creationId="{A8E41A43-E27F-4E5A-8D6E-465CFB9F95F3}"/>
          </ac:spMkLst>
        </pc:spChg>
        <pc:picChg chg="add mod">
          <ac:chgData name="Andrew Lindsley" userId="74a0f4885c134500" providerId="LiveId" clId="{139E8E0A-F4F5-4069-9B79-8584EA1D7BE1}" dt="2020-05-16T19:12:57.554" v="558" actId="14100"/>
          <ac:picMkLst>
            <pc:docMk/>
            <pc:sldMk cId="1538555576" sldId="260"/>
            <ac:picMk id="5" creationId="{A3BC2AE1-9DC7-485B-B125-3B865BE45C6F}"/>
          </ac:picMkLst>
        </pc:picChg>
      </pc:sldChg>
      <pc:sldChg chg="addSp delSp modSp new mod">
        <pc:chgData name="Andrew Lindsley" userId="74a0f4885c134500" providerId="LiveId" clId="{139E8E0A-F4F5-4069-9B79-8584EA1D7BE1}" dt="2020-05-16T19:27:40.513" v="848" actId="20577"/>
        <pc:sldMkLst>
          <pc:docMk/>
          <pc:sldMk cId="3166054258" sldId="261"/>
        </pc:sldMkLst>
        <pc:spChg chg="mod">
          <ac:chgData name="Andrew Lindsley" userId="74a0f4885c134500" providerId="LiveId" clId="{139E8E0A-F4F5-4069-9B79-8584EA1D7BE1}" dt="2020-05-16T19:21:10.625" v="578" actId="20577"/>
          <ac:spMkLst>
            <pc:docMk/>
            <pc:sldMk cId="3166054258" sldId="261"/>
            <ac:spMk id="2" creationId="{8E3D5069-4E87-4125-83B8-E7C052D52E7E}"/>
          </ac:spMkLst>
        </pc:spChg>
        <pc:spChg chg="add del mod">
          <ac:chgData name="Andrew Lindsley" userId="74a0f4885c134500" providerId="LiveId" clId="{139E8E0A-F4F5-4069-9B79-8584EA1D7BE1}" dt="2020-05-16T19:27:40.513" v="848" actId="20577"/>
          <ac:spMkLst>
            <pc:docMk/>
            <pc:sldMk cId="3166054258" sldId="261"/>
            <ac:spMk id="3" creationId="{1180D718-9729-4D00-B35D-12023989FBDD}"/>
          </ac:spMkLst>
        </pc:spChg>
        <pc:picChg chg="add del mod">
          <ac:chgData name="Andrew Lindsley" userId="74a0f4885c134500" providerId="LiveId" clId="{139E8E0A-F4F5-4069-9B79-8584EA1D7BE1}" dt="2020-05-16T19:22:58.673" v="583" actId="931"/>
          <ac:picMkLst>
            <pc:docMk/>
            <pc:sldMk cId="3166054258" sldId="261"/>
            <ac:picMk id="5" creationId="{21F36539-5291-412D-9D56-CD1BE7D79A33}"/>
          </ac:picMkLst>
        </pc:picChg>
        <pc:picChg chg="add mod">
          <ac:chgData name="Andrew Lindsley" userId="74a0f4885c134500" providerId="LiveId" clId="{139E8E0A-F4F5-4069-9B79-8584EA1D7BE1}" dt="2020-05-16T19:24:46.370" v="648" actId="14100"/>
          <ac:picMkLst>
            <pc:docMk/>
            <pc:sldMk cId="3166054258" sldId="261"/>
            <ac:picMk id="7" creationId="{DCC66136-172D-429B-9863-AE5DB214BA42}"/>
          </ac:picMkLst>
        </pc:picChg>
      </pc:sldChg>
      <pc:sldChg chg="modSp new mod">
        <pc:chgData name="Andrew Lindsley" userId="74a0f4885c134500" providerId="LiveId" clId="{139E8E0A-F4F5-4069-9B79-8584EA1D7BE1}" dt="2020-05-16T20:01:27.774" v="1571" actId="20577"/>
        <pc:sldMkLst>
          <pc:docMk/>
          <pc:sldMk cId="1509338378" sldId="262"/>
        </pc:sldMkLst>
        <pc:spChg chg="mod">
          <ac:chgData name="Andrew Lindsley" userId="74a0f4885c134500" providerId="LiveId" clId="{139E8E0A-F4F5-4069-9B79-8584EA1D7BE1}" dt="2020-05-16T19:29:42.631" v="862" actId="20577"/>
          <ac:spMkLst>
            <pc:docMk/>
            <pc:sldMk cId="1509338378" sldId="262"/>
            <ac:spMk id="2" creationId="{C3F72BEF-4739-46BB-8A7E-F39C654C673B}"/>
          </ac:spMkLst>
        </pc:spChg>
        <pc:spChg chg="mod">
          <ac:chgData name="Andrew Lindsley" userId="74a0f4885c134500" providerId="LiveId" clId="{139E8E0A-F4F5-4069-9B79-8584EA1D7BE1}" dt="2020-05-16T20:01:27.774" v="1571" actId="20577"/>
          <ac:spMkLst>
            <pc:docMk/>
            <pc:sldMk cId="1509338378" sldId="262"/>
            <ac:spMk id="3" creationId="{523FC326-DD52-41D5-8764-FA314CD8A0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AD41-8773-46E4-9E3D-8C7137B5F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Cocktail Shaker Sorting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FB15-0B99-4515-BC8E-511BAA2C5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Alexander Blake and Andrew Lindsley</a:t>
            </a:r>
          </a:p>
        </p:txBody>
      </p:sp>
    </p:spTree>
    <p:extLst>
      <p:ext uri="{BB962C8B-B14F-4D97-AF65-F5344CB8AC3E}">
        <p14:creationId xmlns:p14="http://schemas.microsoft.com/office/powerpoint/2010/main" val="59208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831-5EF9-4D93-A8F2-B87EE40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CA2-5B62-4F9A-8A4E-CD60925F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it solves: sorting a list of numbers</a:t>
            </a:r>
          </a:p>
          <a:p>
            <a:r>
              <a:rPr lang="en-US" dirty="0"/>
              <a:t>Goes from front to back of list, sorting elements on the way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22D6AA92-32C8-4CBE-954D-11A9B3FA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534" y="3585968"/>
            <a:ext cx="26384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4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831-5EF9-4D93-A8F2-B87EE40F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CA2-5B62-4F9A-8A4E-CD60925F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ripple sort, shaker sort, and shuttle sort</a:t>
            </a:r>
          </a:p>
          <a:p>
            <a:r>
              <a:rPr lang="en-US" dirty="0"/>
              <a:t>Variation of bubble sort</a:t>
            </a:r>
          </a:p>
          <a:p>
            <a:r>
              <a:rPr lang="en-US" dirty="0"/>
              <a:t>No official creator</a:t>
            </a:r>
          </a:p>
          <a:p>
            <a:r>
              <a:rPr lang="en-US" dirty="0"/>
              <a:t>Similar algorithm is bubble sort</a:t>
            </a:r>
          </a:p>
        </p:txBody>
      </p:sp>
    </p:spTree>
    <p:extLst>
      <p:ext uri="{BB962C8B-B14F-4D97-AF65-F5344CB8AC3E}">
        <p14:creationId xmlns:p14="http://schemas.microsoft.com/office/powerpoint/2010/main" val="23044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2B1-3AE2-4065-B6C9-E485ABC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A1DE-E6C3-4643-A967-C90D0DCC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at first element and iterates towards end of list</a:t>
            </a:r>
          </a:p>
          <a:p>
            <a:r>
              <a:rPr lang="en-US" dirty="0"/>
              <a:t>Swaps elements along the way similarly to bubble sort</a:t>
            </a:r>
          </a:p>
          <a:p>
            <a:r>
              <a:rPr lang="en-US" dirty="0"/>
              <a:t>Reaches last element and iterates towards start of list</a:t>
            </a:r>
          </a:p>
          <a:p>
            <a:r>
              <a:rPr lang="en-US" dirty="0"/>
              <a:t>Swaps elements along the way similarly to bubble sort</a:t>
            </a:r>
          </a:p>
          <a:p>
            <a:r>
              <a:rPr lang="en-US" dirty="0"/>
              <a:t>Process repeated until list is sorted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D76EDEA-18E2-4A6C-8812-C12B1C47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17" y="2353128"/>
            <a:ext cx="2874269" cy="26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E6AA-90E3-440A-94DD-EA556DCE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A3BC2AE1-9DC7-485B-B125-3B865BE45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837" y="690847"/>
            <a:ext cx="4337971" cy="5240170"/>
          </a:xfrm>
        </p:spPr>
      </p:pic>
    </p:spTree>
    <p:extLst>
      <p:ext uri="{BB962C8B-B14F-4D97-AF65-F5344CB8AC3E}">
        <p14:creationId xmlns:p14="http://schemas.microsoft.com/office/powerpoint/2010/main" val="153855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5069-4E87-4125-83B8-E7C052D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D718-9729-4D00-B35D-12023989F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22" y="2241098"/>
            <a:ext cx="9905999" cy="3541714"/>
          </a:xfrm>
        </p:spPr>
        <p:txBody>
          <a:bodyPr/>
          <a:lstStyle/>
          <a:p>
            <a:r>
              <a:rPr lang="en-US" dirty="0"/>
              <a:t>Sorted completed immediately</a:t>
            </a:r>
          </a:p>
          <a:p>
            <a:r>
              <a:rPr lang="en-US" dirty="0"/>
              <a:t>Shuffle completed in around 1000s</a:t>
            </a:r>
          </a:p>
          <a:p>
            <a:r>
              <a:rPr lang="en-US" dirty="0"/>
              <a:t>Reverse sorted completed with time</a:t>
            </a:r>
          </a:p>
          <a:p>
            <a:pPr marL="0" indent="0">
              <a:buNone/>
            </a:pPr>
            <a:r>
              <a:rPr lang="en-US" dirty="0"/>
              <a:t>over 3000s</a:t>
            </a:r>
          </a:p>
          <a:p>
            <a:r>
              <a:rPr lang="en-US" dirty="0"/>
              <a:t>Benchmark took approximately</a:t>
            </a:r>
          </a:p>
          <a:p>
            <a:pPr marL="0" indent="0">
              <a:buNone/>
            </a:pPr>
            <a:r>
              <a:rPr lang="en-US"/>
              <a:t>1</a:t>
            </a:r>
            <a:r>
              <a:rPr lang="en-US" dirty="0"/>
              <a:t>2</a:t>
            </a:r>
            <a:r>
              <a:rPr lang="en-US"/>
              <a:t> </a:t>
            </a:r>
            <a:r>
              <a:rPr lang="en-US" dirty="0"/>
              <a:t>hours to fully run all trials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66136-172D-429B-9863-AE5DB214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722" y="1889453"/>
            <a:ext cx="5844542" cy="37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2BEF-4739-46BB-8A7E-F39C654C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C326-DD52-41D5-8764-FA314CD8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Time complexity</a:t>
            </a:r>
          </a:p>
          <a:p>
            <a:pPr lvl="1"/>
            <a:r>
              <a:rPr lang="en-US" dirty="0"/>
              <a:t>Best case: O(n)</a:t>
            </a:r>
          </a:p>
          <a:p>
            <a:pPr lvl="1"/>
            <a:r>
              <a:rPr lang="en-US" dirty="0"/>
              <a:t>Average/worst case: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Space complexity: O(1)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Sorts through </a:t>
            </a:r>
            <a:r>
              <a:rPr lang="en-US"/>
              <a:t>elements slightly faster </a:t>
            </a:r>
            <a:r>
              <a:rPr lang="en-US" dirty="0"/>
              <a:t>than bubble sort</a:t>
            </a:r>
          </a:p>
          <a:p>
            <a:pPr lvl="1"/>
            <a:r>
              <a:rPr lang="en-US" dirty="0"/>
              <a:t>Better space complexity than bubble sort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Still slow with larger n lists</a:t>
            </a:r>
          </a:p>
        </p:txBody>
      </p:sp>
    </p:spTree>
    <p:extLst>
      <p:ext uri="{BB962C8B-B14F-4D97-AF65-F5344CB8AC3E}">
        <p14:creationId xmlns:p14="http://schemas.microsoft.com/office/powerpoint/2010/main" val="1509338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191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Cocktail Shaker Sorting Algorithm</vt:lpstr>
      <vt:lpstr>What is the algorithm?</vt:lpstr>
      <vt:lpstr>Background of algorithm</vt:lpstr>
      <vt:lpstr>Step by step explanation</vt:lpstr>
      <vt:lpstr>Our implementation</vt:lpstr>
      <vt:lpstr>Result of benchmark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 Shaker Sorting Algorithm</dc:title>
  <dc:creator>Blake, Alexander</dc:creator>
  <cp:lastModifiedBy>Andrew Lindsley</cp:lastModifiedBy>
  <cp:revision>1</cp:revision>
  <dcterms:created xsi:type="dcterms:W3CDTF">2020-05-12T05:07:57Z</dcterms:created>
  <dcterms:modified xsi:type="dcterms:W3CDTF">2020-05-17T00:05:52Z</dcterms:modified>
</cp:coreProperties>
</file>