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AD41-8773-46E4-9E3D-8C7137B5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Cocktail Shaker Sorting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B15-0B99-4515-BC8E-511BAA2C5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Alexander Blake and Andrew Lindsley</a:t>
            </a:r>
          </a:p>
        </p:txBody>
      </p:sp>
    </p:spTree>
    <p:extLst>
      <p:ext uri="{BB962C8B-B14F-4D97-AF65-F5344CB8AC3E}">
        <p14:creationId xmlns:p14="http://schemas.microsoft.com/office/powerpoint/2010/main" val="59208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2B1-3AE2-4065-B6C9-E485ABC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A1DE-E6C3-4643-A967-C90D0DCC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10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Cocktail Shaker Sorting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 Shaker Sorting Algorithm</dc:title>
  <dc:creator>Blake, Alexander</dc:creator>
  <cp:lastModifiedBy>Blake, Alexander</cp:lastModifiedBy>
  <cp:revision>1</cp:revision>
  <dcterms:created xsi:type="dcterms:W3CDTF">2020-05-12T05:07:57Z</dcterms:created>
  <dcterms:modified xsi:type="dcterms:W3CDTF">2020-05-12T05:10:22Z</dcterms:modified>
</cp:coreProperties>
</file>