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Questria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Questrial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9ded71a0e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9ded71a0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a5dd6629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a5dd662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9ded71a0e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9ded71a0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a5dd66295_0_2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a5dd6629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Quest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457200" spcFirstLastPara="1" rIns="45700" wrap="square" tIns="36575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271849" y="5014641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/>
              <a:t>RUSH COPLEY RECORDS</a:t>
            </a:r>
            <a:endParaRPr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8791194" y="4856340"/>
            <a:ext cx="2664206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Joseph Kovack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/>
              <a:t>Kathleen Sweeney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/>
              <a:t>Kristina Krokosz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/>
              <a:t>Dylan Knuth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/>
              <a:t>HEALTH CARE PROVIDERS</a:t>
            </a:r>
            <a:endParaRPr/>
          </a:p>
        </p:txBody>
      </p:sp>
      <p:pic>
        <p:nvPicPr>
          <p:cNvPr id="150" name="Google Shape;150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8" y="2960795"/>
            <a:ext cx="4754562" cy="267313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Restricted edit or deletion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/>
              <a:t>HOSPITALS</a:t>
            </a:r>
            <a:endParaRPr/>
          </a:p>
        </p:txBody>
      </p:sp>
      <p:pic>
        <p:nvPicPr>
          <p:cNvPr id="157" name="Google Shape;15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8" y="2960795"/>
            <a:ext cx="4754562" cy="267313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Limited editing.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/>
              <a:t>PATIENTS</a:t>
            </a:r>
            <a:endParaRPr/>
          </a:p>
        </p:txBody>
      </p:sp>
      <p:pic>
        <p:nvPicPr>
          <p:cNvPr id="164" name="Google Shape;16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8" y="2960795"/>
            <a:ext cx="4754562" cy="26731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Can add new patients, unable to remove without admin due to requirements to keep patient records.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/>
              <a:t>MEDICAL RECORDS</a:t>
            </a:r>
            <a:endParaRPr/>
          </a:p>
        </p:txBody>
      </p:sp>
      <p:pic>
        <p:nvPicPr>
          <p:cNvPr id="171" name="Google Shape;171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8" y="2960795"/>
            <a:ext cx="4754562" cy="267313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Medical records can be added to but not deleted or edited from this page.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/>
              <a:t>ADMIN</a:t>
            </a:r>
            <a:endParaRPr/>
          </a:p>
        </p:txBody>
      </p:sp>
      <p:pic>
        <p:nvPicPr>
          <p:cNvPr id="178" name="Google Shape;17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8" y="2960795"/>
            <a:ext cx="4754562" cy="267313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The only place a user can edit or delete information in the database.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Requires sign in to access.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TRIGGER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6679700" y="2286000"/>
            <a:ext cx="49926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Used “HairTrigger” gem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Execute on </a:t>
            </a:r>
            <a:r>
              <a:rPr lang="en-US"/>
              <a:t>creation of new data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125" y="2566500"/>
            <a:ext cx="5083675" cy="27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Simplistic Design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Easy to navigate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Useful admin tool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Easy to maintain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/>
              <a:t>END</a:t>
            </a:r>
            <a:endParaRPr/>
          </a:p>
        </p:txBody>
      </p:sp>
      <p:sp>
        <p:nvSpPr>
          <p:cNvPr id="198" name="Google Shape;198;p29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 sz="5000"/>
              <a:t>DEMO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Contributions	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0C0C0C"/>
                </a:solidFill>
              </a:rPr>
              <a:t>Joseph Kovack - Database/Project Leader</a:t>
            </a:r>
            <a:endParaRPr sz="24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0C0C0C"/>
                </a:solidFill>
              </a:rPr>
              <a:t>Kathleen Sweeney - Rails</a:t>
            </a:r>
            <a:endParaRPr sz="24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0C0C0C"/>
                </a:solidFill>
              </a:rPr>
              <a:t>Kristina Krokosz - Rails</a:t>
            </a:r>
            <a:endParaRPr sz="24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0C0C0C"/>
                </a:solidFill>
              </a:rPr>
              <a:t>Dylan Knuth - Rails</a:t>
            </a:r>
            <a:endParaRPr sz="24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1024128" y="2084832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Project is being built for Doctor Bob of Rush Copley Medical Group in house application.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To provide a application that is to be able to view patients medical records and their health care providers from one source.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Main use is for Hospitals employees which would have the ability to recall the information for review or edit.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/>
              <a:t>PROJECT FUNCTIONS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024128" y="2084832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Provides a database that contains records of: individuals, health care providers, hospitals, and employees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Add, edit, view, and drop information about users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Admin abilities to edit information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Log on capabilities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/>
              <a:t>  Local in house capability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575" y="0"/>
            <a:ext cx="986723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Repeated issues with bootstrap when </a:t>
            </a:r>
            <a:r>
              <a:rPr lang="en-US"/>
              <a:t>implemented.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Decided to remove it for the sake of functionality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/>
              <a:t>HOME PAGE</a:t>
            </a:r>
            <a:endParaRPr/>
          </a:p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Lands on the home page.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Has links to all the other pages.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Can be accessed without sign in.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124" y="2084825"/>
            <a:ext cx="4965202" cy="319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/>
              <a:t>SIGN IN/UP</a:t>
            </a:r>
            <a:endParaRPr/>
          </a:p>
        </p:txBody>
      </p:sp>
      <p:pic>
        <p:nvPicPr>
          <p:cNvPr id="136" name="Google Shape;136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8" y="2960795"/>
            <a:ext cx="4754562" cy="2673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Sign in/up requires username and password.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Easy sign in and sign up.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/>
              <a:t>EMPLOYEES</a:t>
            </a:r>
            <a:endParaRPr/>
          </a:p>
        </p:txBody>
      </p:sp>
      <p:pic>
        <p:nvPicPr>
          <p:cNvPr id="143" name="Google Shape;14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8" y="2960795"/>
            <a:ext cx="4754562" cy="267313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Ability to view information without sign in.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Unable to edit or delete </a:t>
            </a:r>
            <a:r>
              <a:rPr lang="en-US"/>
              <a:t>entries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