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4" r:id="rId4"/>
    <p:sldId id="266" r:id="rId5"/>
    <p:sldId id="267" r:id="rId6"/>
    <p:sldId id="268" r:id="rId7"/>
    <p:sldId id="269" r:id="rId8"/>
    <p:sldId id="270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1E94-3780-4DE9-8778-4E5738416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Medical records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1F10C-AAFC-45F5-BBF8-D91DAE70A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16459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Joseph Kovack</a:t>
            </a:r>
          </a:p>
          <a:p>
            <a:r>
              <a:rPr lang="en-US"/>
              <a:t>Kathleen Sweeney</a:t>
            </a:r>
            <a:endParaRPr lang="en-US" dirty="0"/>
          </a:p>
          <a:p>
            <a:r>
              <a:rPr lang="en-US" dirty="0"/>
              <a:t>Kristina </a:t>
            </a:r>
            <a:r>
              <a:rPr lang="en-US" dirty="0" err="1"/>
              <a:t>Krokosz</a:t>
            </a:r>
            <a:endParaRPr lang="en-US" dirty="0"/>
          </a:p>
          <a:p>
            <a:r>
              <a:rPr lang="en-US" dirty="0"/>
              <a:t>Dylan Knuth</a:t>
            </a:r>
          </a:p>
        </p:txBody>
      </p:sp>
    </p:spTree>
    <p:extLst>
      <p:ext uri="{BB962C8B-B14F-4D97-AF65-F5344CB8AC3E}">
        <p14:creationId xmlns:p14="http://schemas.microsoft.com/office/powerpoint/2010/main" val="1419109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344B-A63C-484B-83B2-7781A4750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C98B2-5F8B-4295-9598-D882E1720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8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DE4F-5CE5-4132-8C65-0EE77995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67E8-0DF5-4A23-BB26-C687B39D8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is being built for Doctor Bob. </a:t>
            </a:r>
          </a:p>
          <a:p>
            <a:r>
              <a:rPr lang="en-US" dirty="0"/>
              <a:t>Purpose is to be able to view patients medical records and their health care providers. </a:t>
            </a:r>
          </a:p>
          <a:p>
            <a:r>
              <a:rPr lang="en-US" dirty="0"/>
              <a:t>Database contains records of: individuals, health care providers, hospitals, and employees</a:t>
            </a:r>
          </a:p>
          <a:p>
            <a:r>
              <a:rPr lang="en-US" dirty="0"/>
              <a:t>Main use is for Hospitals employees which would have the ability to recall the information for review or edit.</a:t>
            </a:r>
          </a:p>
          <a:p>
            <a:r>
              <a:rPr lang="en-US" dirty="0"/>
              <a:t>Functional webpage designed to add, edit, view, and drop information about users.</a:t>
            </a:r>
          </a:p>
        </p:txBody>
      </p:sp>
    </p:spTree>
    <p:extLst>
      <p:ext uri="{BB962C8B-B14F-4D97-AF65-F5344CB8AC3E}">
        <p14:creationId xmlns:p14="http://schemas.microsoft.com/office/powerpoint/2010/main" val="303326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1F05-3D8F-44E4-9543-27E04482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46DC-BF6D-4C07-911F-4256BC637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Database</a:t>
            </a:r>
          </a:p>
          <a:p>
            <a:r>
              <a:rPr lang="en-US" dirty="0"/>
              <a:t>Working Log in</a:t>
            </a:r>
          </a:p>
          <a:p>
            <a:r>
              <a:rPr lang="en-US" dirty="0"/>
              <a:t>Working admin page</a:t>
            </a:r>
          </a:p>
          <a:p>
            <a:r>
              <a:rPr lang="en-US" dirty="0"/>
              <a:t>In-progress Home page</a:t>
            </a:r>
          </a:p>
        </p:txBody>
      </p:sp>
    </p:spTree>
    <p:extLst>
      <p:ext uri="{BB962C8B-B14F-4D97-AF65-F5344CB8AC3E}">
        <p14:creationId xmlns:p14="http://schemas.microsoft.com/office/powerpoint/2010/main" val="301485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6FB0-749E-4A7C-AF0B-636FBB34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9F0886-6CD9-460D-B714-BE54C58EF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343" y="2638425"/>
            <a:ext cx="5517314" cy="3101975"/>
          </a:xfrm>
        </p:spPr>
      </p:pic>
    </p:spTree>
    <p:extLst>
      <p:ext uri="{BB962C8B-B14F-4D97-AF65-F5344CB8AC3E}">
        <p14:creationId xmlns:p14="http://schemas.microsoft.com/office/powerpoint/2010/main" val="246033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DB35-3E61-42A4-94D1-26D40B49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CF11A9-E710-46B3-9F76-BC5C6EE1A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343" y="2638425"/>
            <a:ext cx="5517314" cy="3101975"/>
          </a:xfrm>
        </p:spPr>
      </p:pic>
    </p:spTree>
    <p:extLst>
      <p:ext uri="{BB962C8B-B14F-4D97-AF65-F5344CB8AC3E}">
        <p14:creationId xmlns:p14="http://schemas.microsoft.com/office/powerpoint/2010/main" val="1296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17D2-9F95-47C9-90B7-841797E2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DF73F3-E27D-49E3-A3C0-3E53D67B2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343" y="2638425"/>
            <a:ext cx="5517314" cy="3101975"/>
          </a:xfrm>
        </p:spPr>
      </p:pic>
    </p:spTree>
    <p:extLst>
      <p:ext uri="{BB962C8B-B14F-4D97-AF65-F5344CB8AC3E}">
        <p14:creationId xmlns:p14="http://schemas.microsoft.com/office/powerpoint/2010/main" val="137579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17DC-5620-4491-9719-B862DC94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5AD541-48D1-4814-8507-6F4F28BB8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343" y="2638425"/>
            <a:ext cx="5517314" cy="3101975"/>
          </a:xfrm>
        </p:spPr>
      </p:pic>
    </p:spTree>
    <p:extLst>
      <p:ext uri="{BB962C8B-B14F-4D97-AF65-F5344CB8AC3E}">
        <p14:creationId xmlns:p14="http://schemas.microsoft.com/office/powerpoint/2010/main" val="3627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FA6D-1388-47BF-9AB6-8A557CA0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100357-427E-45DA-9236-A7BCA1E63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343" y="2638425"/>
            <a:ext cx="5517314" cy="3101975"/>
          </a:xfrm>
        </p:spPr>
      </p:pic>
    </p:spTree>
    <p:extLst>
      <p:ext uri="{BB962C8B-B14F-4D97-AF65-F5344CB8AC3E}">
        <p14:creationId xmlns:p14="http://schemas.microsoft.com/office/powerpoint/2010/main" val="20260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D41D-F3EF-490E-8356-037F0E0B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A36EA-0227-4ED2-8B7A-63C0201AD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trike="sngStrike" dirty="0"/>
              <a:t>Create a scaffolding</a:t>
            </a:r>
          </a:p>
          <a:p>
            <a:r>
              <a:rPr lang="en-US" strike="sngStrike" dirty="0"/>
              <a:t>Create working directory</a:t>
            </a:r>
          </a:p>
          <a:p>
            <a:r>
              <a:rPr lang="en-US" strike="sngStrike" dirty="0"/>
              <a:t>Link database to web page</a:t>
            </a:r>
          </a:p>
          <a:p>
            <a:r>
              <a:rPr lang="en-US" strike="sngStrike" dirty="0"/>
              <a:t>Create git hub repository</a:t>
            </a:r>
          </a:p>
          <a:p>
            <a:r>
              <a:rPr lang="en-US" strike="sngStrike" dirty="0"/>
              <a:t>Create a Login</a:t>
            </a:r>
          </a:p>
          <a:p>
            <a:r>
              <a:rPr lang="en-US" strike="sngStrike" dirty="0"/>
              <a:t>Create a user and admin</a:t>
            </a:r>
          </a:p>
          <a:p>
            <a:r>
              <a:rPr lang="en-US" dirty="0"/>
              <a:t>Work on hosting the site</a:t>
            </a:r>
          </a:p>
          <a:p>
            <a:r>
              <a:rPr lang="en-US" dirty="0"/>
              <a:t>Create pages to run complex queries.</a:t>
            </a:r>
          </a:p>
          <a:p>
            <a:r>
              <a:rPr lang="en-US" dirty="0"/>
              <a:t>Re-create Foreign keys in the database</a:t>
            </a:r>
          </a:p>
          <a:p>
            <a:r>
              <a:rPr lang="en-US" dirty="0"/>
              <a:t>Implement bootstrap</a:t>
            </a:r>
          </a:p>
          <a:p>
            <a:r>
              <a:rPr lang="en-US" dirty="0"/>
              <a:t>Implement triggers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016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6488</TotalTime>
  <Words>148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Medical records database</vt:lpstr>
      <vt:lpstr>Project overview</vt:lpstr>
      <vt:lpstr>Status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steps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records database</dc:title>
  <dc:creator>Joseph Kovack01</dc:creator>
  <cp:lastModifiedBy>Joseph Kovack01</cp:lastModifiedBy>
  <cp:revision>27</cp:revision>
  <dcterms:created xsi:type="dcterms:W3CDTF">2018-09-28T14:47:02Z</dcterms:created>
  <dcterms:modified xsi:type="dcterms:W3CDTF">2018-11-09T15:48:23Z</dcterms:modified>
</cp:coreProperties>
</file>