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8" r:id="rId3"/>
    <p:sldId id="259" r:id="rId4"/>
    <p:sldId id="280" r:id="rId5"/>
    <p:sldId id="278" r:id="rId6"/>
    <p:sldId id="281" r:id="rId7"/>
    <p:sldId id="260" r:id="rId8"/>
    <p:sldId id="282" r:id="rId9"/>
    <p:sldId id="262" r:id="rId10"/>
    <p:sldId id="263" r:id="rId11"/>
    <p:sldId id="264" r:id="rId12"/>
    <p:sldId id="265" r:id="rId13"/>
    <p:sldId id="283" r:id="rId14"/>
    <p:sldId id="266" r:id="rId15"/>
    <p:sldId id="267" r:id="rId16"/>
    <p:sldId id="269" r:id="rId17"/>
    <p:sldId id="284" r:id="rId18"/>
    <p:sldId id="276" r:id="rId19"/>
    <p:sldId id="277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919C"/>
    <a:srgbClr val="EBD1E1"/>
    <a:srgbClr val="DBC3D3"/>
    <a:srgbClr val="E139E1"/>
    <a:srgbClr val="7B3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745"/>
    <p:restoredTop sz="94690"/>
  </p:normalViewPr>
  <p:slideViewPr>
    <p:cSldViewPr snapToGrid="0" snapToObjects="1">
      <p:cViewPr varScale="1">
        <p:scale>
          <a:sx n="67" d="100"/>
          <a:sy n="67" d="100"/>
        </p:scale>
        <p:origin x="19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70C4-F004-AB47-96A0-B2AACA95DB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D8A2-6322-6B49-9ABD-44909264E2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70C4-F004-AB47-96A0-B2AACA95DB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D8A2-6322-6B49-9ABD-44909264E2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47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70C4-F004-AB47-96A0-B2AACA95DB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D8A2-6322-6B49-9ABD-44909264E2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69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70C4-F004-AB47-96A0-B2AACA95DB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D8A2-6322-6B49-9ABD-44909264E2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85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70C4-F004-AB47-96A0-B2AACA95DB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D8A2-6322-6B49-9ABD-44909264E2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39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70C4-F004-AB47-96A0-B2AACA95DB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D8A2-6322-6B49-9ABD-44909264E2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73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70C4-F004-AB47-96A0-B2AACA95DB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D8A2-6322-6B49-9ABD-44909264E2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12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70C4-F004-AB47-96A0-B2AACA95DB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D8A2-6322-6B49-9ABD-44909264E2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27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70C4-F004-AB47-96A0-B2AACA95DB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D8A2-6322-6B49-9ABD-44909264E2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70C4-F004-AB47-96A0-B2AACA95DB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D8A2-6322-6B49-9ABD-44909264E2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02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70C4-F004-AB47-96A0-B2AACA95DB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D8A2-6322-6B49-9ABD-44909264E2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85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6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170C4-F004-AB47-96A0-B2AACA95DB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BD8A2-6322-6B49-9ABD-44909264E2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70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75891" y="597111"/>
            <a:ext cx="6563264" cy="2498845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Lucida Calligraphy" charset="0"/>
                <a:ea typeface="Lucida Calligraphy" charset="0"/>
                <a:cs typeface="Lucida Calligraphy" charset="0"/>
              </a:rPr>
              <a:t>Beauty Salon Database</a:t>
            </a:r>
            <a:endParaRPr lang="en-US" sz="6000" dirty="0">
              <a:latin typeface="Lucida Calligraphy" charset="0"/>
              <a:ea typeface="Lucida Calligraphy" charset="0"/>
              <a:cs typeface="Lucida Calligraphy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59634" y="4241021"/>
            <a:ext cx="3940834" cy="2142526"/>
          </a:xfrm>
        </p:spPr>
        <p:txBody>
          <a:bodyPr>
            <a:normAutofit/>
          </a:bodyPr>
          <a:lstStyle/>
          <a:p>
            <a:pPr marL="0" indent="0">
              <a:buSzPct val="50000"/>
              <a:buNone/>
            </a:pPr>
            <a:r>
              <a:rPr lang="en-US" sz="2500" dirty="0" smtClean="0">
                <a:latin typeface="Andale Mono" charset="0"/>
                <a:ea typeface="Andale Mono" charset="0"/>
                <a:cs typeface="Andale Mono" charset="0"/>
              </a:rPr>
              <a:t>Presented By:</a:t>
            </a:r>
          </a:p>
          <a:p>
            <a:pPr>
              <a:buSzPct val="50000"/>
              <a:buFont typeface="HiraginoSans-W3" charset="-128"/>
              <a:buChar char="♦"/>
            </a:pPr>
            <a:r>
              <a:rPr lang="en-US" sz="2500" dirty="0" smtClean="0">
                <a:latin typeface="Andale Mono" charset="0"/>
                <a:ea typeface="Andale Mono" charset="0"/>
                <a:cs typeface="Andale Mono" charset="0"/>
              </a:rPr>
              <a:t>Joseph </a:t>
            </a:r>
            <a:r>
              <a:rPr lang="en-US" sz="2500" dirty="0" err="1" smtClean="0">
                <a:latin typeface="Andale Mono" charset="0"/>
                <a:ea typeface="Andale Mono" charset="0"/>
                <a:cs typeface="Andale Mono" charset="0"/>
              </a:rPr>
              <a:t>Attieh</a:t>
            </a:r>
            <a:endParaRPr lang="en-US" sz="25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>
              <a:buSzPct val="50000"/>
              <a:buFont typeface="HiraginoSans-W3" charset="-128"/>
              <a:buChar char="♦"/>
            </a:pPr>
            <a:r>
              <a:rPr lang="en-US" sz="2500" dirty="0" smtClean="0">
                <a:latin typeface="Andale Mono" charset="0"/>
                <a:ea typeface="Andale Mono" charset="0"/>
                <a:cs typeface="Andale Mono" charset="0"/>
              </a:rPr>
              <a:t>Mia </a:t>
            </a:r>
            <a:r>
              <a:rPr lang="en-US" sz="2500" dirty="0" err="1" smtClean="0">
                <a:latin typeface="Andale Mono" charset="0"/>
                <a:ea typeface="Andale Mono" charset="0"/>
                <a:cs typeface="Andale Mono" charset="0"/>
              </a:rPr>
              <a:t>Antoun</a:t>
            </a:r>
            <a:endParaRPr lang="en-US" sz="25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>
              <a:buSzPct val="50000"/>
              <a:buFont typeface="HiraginoSans-W3" charset="-128"/>
              <a:buChar char="♦"/>
            </a:pPr>
            <a:r>
              <a:rPr lang="en-US" sz="2500" dirty="0" smtClean="0">
                <a:latin typeface="Andale Mono" charset="0"/>
                <a:ea typeface="Andale Mono" charset="0"/>
                <a:cs typeface="Andale Mono" charset="0"/>
              </a:rPr>
              <a:t>Clara </a:t>
            </a:r>
            <a:r>
              <a:rPr lang="en-US" sz="2500" dirty="0" err="1" smtClean="0">
                <a:latin typeface="Andale Mono" charset="0"/>
                <a:ea typeface="Andale Mono" charset="0"/>
                <a:cs typeface="Andale Mono" charset="0"/>
              </a:rPr>
              <a:t>Akiki</a:t>
            </a:r>
            <a:endParaRPr lang="en-US" sz="2500" dirty="0"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25" y="1449238"/>
            <a:ext cx="4790536" cy="4727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443" y="114511"/>
            <a:ext cx="33655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5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63264" cy="1325563"/>
          </a:xfrm>
        </p:spPr>
        <p:txBody>
          <a:bodyPr/>
          <a:lstStyle/>
          <a:p>
            <a:r>
              <a:rPr lang="en-US" dirty="0" smtClean="0">
                <a:latin typeface="Lucida Calligraphy" charset="0"/>
                <a:ea typeface="Lucida Calligraphy" charset="0"/>
                <a:cs typeface="Lucida Calligraphy" charset="0"/>
              </a:rPr>
              <a:t>Process of thinking</a:t>
            </a:r>
            <a:endParaRPr lang="en-US" dirty="0">
              <a:latin typeface="Lucida Calligraphy" charset="0"/>
              <a:ea typeface="Lucida Calligraphy" charset="0"/>
              <a:cs typeface="Lucida Calligraphy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825625"/>
            <a:ext cx="6563264" cy="4351338"/>
          </a:xfrm>
        </p:spPr>
        <p:txBody>
          <a:bodyPr>
            <a:normAutofit lnSpcReduction="10000"/>
          </a:bodyPr>
          <a:lstStyle/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Build, from the CDM, the LDM(logical data model) which is the main reference when creating the database</a:t>
            </a:r>
          </a:p>
          <a:p>
            <a:pPr>
              <a:buSzPct val="50000"/>
              <a:buFont typeface="HiraginoSans-W3" charset="-128"/>
              <a:buChar char="♦"/>
            </a:pP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Implement the database in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mySQL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  <a:p>
            <a:pPr>
              <a:buSzPct val="50000"/>
              <a:buFont typeface="HiraginoSans-W3" charset="-128"/>
              <a:buChar char="♦"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Connect the database to java (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mySQL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connector)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44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63264" cy="1325563"/>
          </a:xfrm>
        </p:spPr>
        <p:txBody>
          <a:bodyPr/>
          <a:lstStyle/>
          <a:p>
            <a:r>
              <a:rPr lang="en-US" dirty="0" smtClean="0">
                <a:latin typeface="Lucida Calligraphy" charset="0"/>
                <a:ea typeface="Lucida Calligraphy" charset="0"/>
                <a:cs typeface="Lucida Calligraphy" charset="0"/>
              </a:rPr>
              <a:t>Process of thinking</a:t>
            </a:r>
            <a:endParaRPr lang="en-US" dirty="0">
              <a:latin typeface="Lucida Calligraphy" charset="0"/>
              <a:ea typeface="Lucida Calligraphy" charset="0"/>
              <a:cs typeface="Lucida Calligraphy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552143"/>
            <a:ext cx="11049000" cy="1845832"/>
          </a:xfrm>
        </p:spPr>
        <p:txBody>
          <a:bodyPr>
            <a:normAutofit/>
          </a:bodyPr>
          <a:lstStyle/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Think about the user interface </a:t>
            </a:r>
          </a:p>
          <a:p>
            <a:pPr marL="0" indent="0">
              <a:buSzPct val="50000"/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(staff has to enter his login credentials in order to manipulate the database)</a:t>
            </a:r>
          </a:p>
          <a:p>
            <a:pPr>
              <a:buSzPct val="50000"/>
              <a:buFont typeface="HiraginoSans-W3" charset="-128"/>
              <a:buChar char="♦"/>
            </a:pP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308" y="3020291"/>
            <a:ext cx="5903383" cy="36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8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63264" cy="1325563"/>
          </a:xfrm>
        </p:spPr>
        <p:txBody>
          <a:bodyPr/>
          <a:lstStyle/>
          <a:p>
            <a:r>
              <a:rPr lang="en-US" dirty="0" smtClean="0">
                <a:latin typeface="Lucida Calligraphy" charset="0"/>
                <a:ea typeface="Lucida Calligraphy" charset="0"/>
                <a:cs typeface="Lucida Calligraphy" charset="0"/>
              </a:rPr>
              <a:t>Process of thinking</a:t>
            </a:r>
            <a:endParaRPr lang="en-US" dirty="0">
              <a:latin typeface="Lucida Calligraphy" charset="0"/>
              <a:ea typeface="Lucida Calligraphy" charset="0"/>
              <a:cs typeface="Lucida Calligraphy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825624"/>
            <a:ext cx="6563264" cy="4921540"/>
          </a:xfrm>
        </p:spPr>
        <p:txBody>
          <a:bodyPr>
            <a:normAutofit fontScale="92500" lnSpcReduction="20000"/>
          </a:bodyPr>
          <a:lstStyle/>
          <a:p>
            <a:pPr>
              <a:buSzPct val="50000"/>
              <a:buFont typeface="HiraginoSans-W3" charset="-128"/>
              <a:buChar char="♦"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Recognize the main functionalities: </a:t>
            </a:r>
            <a:r>
              <a:rPr lang="en-US" smtClean="0">
                <a:latin typeface="Andale Mono" charset="0"/>
                <a:ea typeface="Andale Mono" charset="0"/>
                <a:cs typeface="Andale Mono" charset="0"/>
              </a:rPr>
              <a:t>searching, adding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, editing, deleting data</a:t>
            </a:r>
          </a:p>
          <a:p>
            <a:pPr>
              <a:buSzPct val="50000"/>
              <a:buFont typeface="HiraginoSans-W3" charset="-128"/>
              <a:buChar char="♦"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Implement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these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simple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queries first in </a:t>
            </a:r>
            <a:r>
              <a:rPr lang="en-US" b="1" dirty="0" err="1" smtClean="0">
                <a:solidFill>
                  <a:srgbClr val="C6919C"/>
                </a:solidFill>
                <a:latin typeface="Andale Mono" charset="0"/>
                <a:ea typeface="Andale Mono" charset="0"/>
                <a:cs typeface="Andale Mono" charset="0"/>
              </a:rPr>
              <a:t>mySQL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and then create its associated interface in </a:t>
            </a:r>
            <a:r>
              <a:rPr lang="en-US" b="1" dirty="0" err="1" smtClean="0">
                <a:solidFill>
                  <a:srgbClr val="C6919C"/>
                </a:solidFill>
                <a:latin typeface="Andale Mono" charset="0"/>
                <a:ea typeface="Andale Mono" charset="0"/>
                <a:cs typeface="Andale Mono" charset="0"/>
              </a:rPr>
              <a:t>javafx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that allows the non-expert user to interact with the database 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>
              <a:buSzPct val="50000"/>
              <a:buFont typeface="HiraginoSans-W3" charset="-128"/>
              <a:buChar char="♦"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Select the useful complex queries and implement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them in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mySQl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first and in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javafx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second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33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63264" cy="1325563"/>
          </a:xfrm>
        </p:spPr>
        <p:txBody>
          <a:bodyPr/>
          <a:lstStyle/>
          <a:p>
            <a:r>
              <a:rPr lang="en-US" dirty="0" smtClean="0">
                <a:latin typeface="Lucida Calligraphy" charset="0"/>
                <a:ea typeface="Lucida Calligraphy" charset="0"/>
                <a:cs typeface="Lucida Calligraphy" charset="0"/>
              </a:rPr>
              <a:t>Outline</a:t>
            </a:r>
            <a:endParaRPr lang="en-US" dirty="0">
              <a:latin typeface="Lucida Calligraphy" charset="0"/>
              <a:ea typeface="Lucida Calligraphy" charset="0"/>
              <a:cs typeface="Lucida Calligraphy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199" y="1825625"/>
            <a:ext cx="7046344" cy="4351338"/>
          </a:xfrm>
        </p:spPr>
        <p:txBody>
          <a:bodyPr/>
          <a:lstStyle/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Objective and Tools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Overview</a:t>
            </a: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Reasons for choosing this topic</a:t>
            </a: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Process of thinking</a:t>
            </a: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Difficulties</a:t>
            </a: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Conclusion</a:t>
            </a: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Demo</a:t>
            </a:r>
          </a:p>
          <a:p>
            <a:pPr>
              <a:buSzPct val="50000"/>
              <a:buFont typeface="HiraginoSans-W3" charset="-128"/>
              <a:buChar char="♦"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3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63264" cy="1325563"/>
          </a:xfrm>
        </p:spPr>
        <p:txBody>
          <a:bodyPr/>
          <a:lstStyle/>
          <a:p>
            <a:r>
              <a:rPr lang="en-US" dirty="0" smtClean="0">
                <a:latin typeface="Lucida Calligraphy" charset="0"/>
                <a:ea typeface="Lucida Calligraphy" charset="0"/>
                <a:cs typeface="Lucida Calligraphy" charset="0"/>
              </a:rPr>
              <a:t>Difficulties</a:t>
            </a:r>
            <a:endParaRPr lang="en-US" dirty="0">
              <a:latin typeface="Lucida Calligraphy" charset="0"/>
              <a:ea typeface="Lucida Calligraphy" charset="0"/>
              <a:cs typeface="Lucida Calligraphy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825625"/>
            <a:ext cx="6563264" cy="4351338"/>
          </a:xfrm>
        </p:spPr>
        <p:txBody>
          <a:bodyPr/>
          <a:lstStyle/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Main difficulties encountered were with building the interface using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javafx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  <a:p>
            <a:pPr>
              <a:buSzPct val="50000"/>
              <a:buFont typeface="HiraginoSans-W3" charset="-128"/>
              <a:buChar char="♦"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Since the theoretical part (building the tables) was covered throughout the course</a:t>
            </a:r>
          </a:p>
          <a:p>
            <a:pPr>
              <a:buSzPct val="50000"/>
              <a:buFont typeface="HiraginoSans-W3" charset="-128"/>
              <a:buChar char="♦"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>
              <a:buSzPct val="50000"/>
              <a:buFont typeface="HiraginoSans-W3" charset="-128"/>
              <a:buChar char="♦"/>
            </a:pP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>
              <a:buSzPct val="50000"/>
              <a:buFont typeface="HiraginoSans-W3" charset="-128"/>
              <a:buChar char="♦"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6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63264" cy="1325563"/>
          </a:xfrm>
        </p:spPr>
        <p:txBody>
          <a:bodyPr/>
          <a:lstStyle/>
          <a:p>
            <a:r>
              <a:rPr lang="en-US" dirty="0" smtClean="0">
                <a:latin typeface="Lucida Calligraphy" charset="0"/>
                <a:ea typeface="Lucida Calligraphy" charset="0"/>
                <a:cs typeface="Lucida Calligraphy" charset="0"/>
              </a:rPr>
              <a:t>Difficulties</a:t>
            </a:r>
            <a:endParaRPr lang="en-US" dirty="0">
              <a:latin typeface="Lucida Calligraphy" charset="0"/>
              <a:ea typeface="Lucida Calligraphy" charset="0"/>
              <a:cs typeface="Lucida Calligraphy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825625"/>
            <a:ext cx="6563264" cy="4351338"/>
          </a:xfrm>
        </p:spPr>
        <p:txBody>
          <a:bodyPr/>
          <a:lstStyle/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Populate the data of the database in the graphical interface </a:t>
            </a:r>
          </a:p>
          <a:p>
            <a:pPr>
              <a:buSzPct val="50000"/>
              <a:buFont typeface="HiraginoSans-W3" charset="-128"/>
              <a:buChar char="♦"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Update the combo box 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26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63264" cy="1325563"/>
          </a:xfrm>
        </p:spPr>
        <p:txBody>
          <a:bodyPr/>
          <a:lstStyle/>
          <a:p>
            <a:r>
              <a:rPr lang="en-US" dirty="0" smtClean="0">
                <a:latin typeface="Lucida Calligraphy" charset="0"/>
                <a:ea typeface="Lucida Calligraphy" charset="0"/>
                <a:cs typeface="Lucida Calligraphy" charset="0"/>
              </a:rPr>
              <a:t>Difficulties</a:t>
            </a:r>
            <a:endParaRPr lang="en-US" dirty="0">
              <a:latin typeface="Lucida Calligraphy" charset="0"/>
              <a:ea typeface="Lucida Calligraphy" charset="0"/>
              <a:cs typeface="Lucida Calligraphy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825625"/>
            <a:ext cx="6563264" cy="4351338"/>
          </a:xfrm>
        </p:spPr>
        <p:txBody>
          <a:bodyPr/>
          <a:lstStyle/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All the problems we encountered could be solved easily with time and perseverance!</a:t>
            </a:r>
          </a:p>
          <a:p>
            <a:pPr>
              <a:buSzPct val="50000"/>
              <a:buFont typeface="HiraginoSans-W3" charset="-128"/>
              <a:buChar char="♦"/>
            </a:pP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>
              <a:buSzPct val="50000"/>
              <a:buFont typeface="HiraginoSans-W3" charset="-128"/>
              <a:buChar char="♦"/>
            </a:pP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>
              <a:buSzPct val="50000"/>
              <a:buFont typeface="HiraginoSans-W3" charset="-128"/>
              <a:buChar char="♦"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>
              <a:buSzPct val="50000"/>
              <a:buFont typeface="HiraginoSans-W3" charset="-128"/>
              <a:buChar char="♦"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63264" cy="1325563"/>
          </a:xfrm>
        </p:spPr>
        <p:txBody>
          <a:bodyPr/>
          <a:lstStyle/>
          <a:p>
            <a:r>
              <a:rPr lang="en-US" dirty="0" smtClean="0">
                <a:latin typeface="Lucida Calligraphy" charset="0"/>
                <a:ea typeface="Lucida Calligraphy" charset="0"/>
                <a:cs typeface="Lucida Calligraphy" charset="0"/>
              </a:rPr>
              <a:t>Outline</a:t>
            </a:r>
            <a:endParaRPr lang="en-US" dirty="0">
              <a:latin typeface="Lucida Calligraphy" charset="0"/>
              <a:ea typeface="Lucida Calligraphy" charset="0"/>
              <a:cs typeface="Lucida Calligraphy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199" y="1825625"/>
            <a:ext cx="7046344" cy="4351338"/>
          </a:xfrm>
        </p:spPr>
        <p:txBody>
          <a:bodyPr/>
          <a:lstStyle/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Objective and Tools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Overview</a:t>
            </a: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Reasons for choosing this topic</a:t>
            </a: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Process of thinking</a:t>
            </a: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Difficulties</a:t>
            </a: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Conclusion</a:t>
            </a: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Demo</a:t>
            </a:r>
          </a:p>
          <a:p>
            <a:pPr>
              <a:buSzPct val="50000"/>
              <a:buFont typeface="HiraginoSans-W3" charset="-128"/>
              <a:buChar char="♦"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4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63264" cy="1325563"/>
          </a:xfrm>
        </p:spPr>
        <p:txBody>
          <a:bodyPr/>
          <a:lstStyle/>
          <a:p>
            <a:r>
              <a:rPr lang="en-US" dirty="0" smtClean="0">
                <a:latin typeface="Lucida Calligraphy" charset="0"/>
                <a:ea typeface="Lucida Calligraphy" charset="0"/>
                <a:cs typeface="Lucida Calligraphy" charset="0"/>
              </a:rPr>
              <a:t>Conclusion</a:t>
            </a:r>
            <a:endParaRPr lang="en-US" dirty="0">
              <a:latin typeface="Lucida Calligraphy" charset="0"/>
              <a:ea typeface="Lucida Calligraphy" charset="0"/>
              <a:cs typeface="Lucida Calligraphy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825625"/>
            <a:ext cx="6563264" cy="4351338"/>
          </a:xfrm>
        </p:spPr>
        <p:txBody>
          <a:bodyPr/>
          <a:lstStyle/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Implemented all the helpful features for a Beauty Salon database </a:t>
            </a:r>
          </a:p>
          <a:p>
            <a:pPr>
              <a:buSzPct val="50000"/>
              <a:buFont typeface="HiraginoSans-W3" charset="-128"/>
              <a:buChar char="♦"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Interacted with the user using a graphical interface that is friendly and simple  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7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461" y="1656273"/>
            <a:ext cx="5441584" cy="4351338"/>
          </a:xfrm>
        </p:spPr>
      </p:pic>
      <p:sp>
        <p:nvSpPr>
          <p:cNvPr id="5" name="Title 8"/>
          <p:cNvSpPr txBox="1">
            <a:spLocks/>
          </p:cNvSpPr>
          <p:nvPr/>
        </p:nvSpPr>
        <p:spPr>
          <a:xfrm>
            <a:off x="4150743" y="330710"/>
            <a:ext cx="65632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Lucida Calligraphy" charset="0"/>
                <a:ea typeface="Lucida Calligraphy" charset="0"/>
                <a:cs typeface="Lucida Calligraphy" charset="0"/>
              </a:rPr>
              <a:t>Thank you !</a:t>
            </a:r>
            <a:endParaRPr lang="en-US" dirty="0">
              <a:latin typeface="Lucida Calligraphy" charset="0"/>
              <a:ea typeface="Lucida Calligraphy" charset="0"/>
              <a:cs typeface="Lucida Calligraph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88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63264" cy="1325563"/>
          </a:xfrm>
        </p:spPr>
        <p:txBody>
          <a:bodyPr/>
          <a:lstStyle/>
          <a:p>
            <a:r>
              <a:rPr lang="en-US" dirty="0" smtClean="0">
                <a:latin typeface="Lucida Calligraphy" charset="0"/>
                <a:ea typeface="Lucida Calligraphy" charset="0"/>
                <a:cs typeface="Lucida Calligraphy" charset="0"/>
              </a:rPr>
              <a:t>Outline</a:t>
            </a:r>
            <a:endParaRPr lang="en-US" dirty="0">
              <a:latin typeface="Lucida Calligraphy" charset="0"/>
              <a:ea typeface="Lucida Calligraphy" charset="0"/>
              <a:cs typeface="Lucida Calligraphy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199" y="1825625"/>
            <a:ext cx="7046344" cy="4351338"/>
          </a:xfrm>
        </p:spPr>
        <p:txBody>
          <a:bodyPr/>
          <a:lstStyle/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Objective and Tools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Overview</a:t>
            </a: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Reasons for choosing this topic</a:t>
            </a: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Process of thinking</a:t>
            </a: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Difficulties</a:t>
            </a: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Conclusion</a:t>
            </a: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Demo</a:t>
            </a:r>
          </a:p>
          <a:p>
            <a:pPr>
              <a:buSzPct val="50000"/>
              <a:buFont typeface="HiraginoSans-W3" charset="-128"/>
              <a:buChar char="♦"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27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63264" cy="1325563"/>
          </a:xfrm>
        </p:spPr>
        <p:txBody>
          <a:bodyPr/>
          <a:lstStyle/>
          <a:p>
            <a:r>
              <a:rPr lang="en-US" dirty="0" smtClean="0">
                <a:latin typeface="Lucida Calligraphy" charset="0"/>
                <a:ea typeface="Lucida Calligraphy" charset="0"/>
                <a:cs typeface="Lucida Calligraphy" charset="0"/>
              </a:rPr>
              <a:t>Demo</a:t>
            </a:r>
            <a:endParaRPr lang="en-US" dirty="0">
              <a:latin typeface="Lucida Calligraphy" charset="0"/>
              <a:ea typeface="Lucida Calligraphy" charset="0"/>
              <a:cs typeface="Lucida Calligraphy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825625"/>
            <a:ext cx="4372155" cy="4351338"/>
          </a:xfrm>
        </p:spPr>
        <p:txBody>
          <a:bodyPr/>
          <a:lstStyle/>
          <a:p>
            <a:pPr marL="0" indent="0" algn="ctr">
              <a:buSzPct val="50000"/>
              <a:buNone/>
            </a:pP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Let’s check out the interface and explain the code!</a:t>
            </a:r>
            <a:endParaRPr lang="en-US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749" y="0"/>
            <a:ext cx="63512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7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63264" cy="1325563"/>
          </a:xfrm>
        </p:spPr>
        <p:txBody>
          <a:bodyPr/>
          <a:lstStyle/>
          <a:p>
            <a:r>
              <a:rPr lang="en-US" dirty="0" smtClean="0">
                <a:latin typeface="Lucida Calligraphy" charset="0"/>
                <a:ea typeface="Lucida Calligraphy" charset="0"/>
                <a:cs typeface="Lucida Calligraphy" charset="0"/>
              </a:rPr>
              <a:t>Objective and Tools</a:t>
            </a:r>
            <a:endParaRPr lang="en-US" dirty="0">
              <a:latin typeface="Lucida Calligraphy" charset="0"/>
              <a:ea typeface="Lucida Calligraphy" charset="0"/>
              <a:cs typeface="Lucida Calligraphy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825625"/>
            <a:ext cx="6563264" cy="4351338"/>
          </a:xfrm>
        </p:spPr>
        <p:txBody>
          <a:bodyPr>
            <a:normAutofit lnSpcReduction="10000"/>
          </a:bodyPr>
          <a:lstStyle/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Get a hands on experience on how to create a database from scratch</a:t>
            </a:r>
          </a:p>
          <a:p>
            <a:pPr>
              <a:buSzPct val="50000"/>
              <a:buFont typeface="HiraginoSans-W3" charset="-128"/>
              <a:buChar char="♦"/>
            </a:pP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With the help of </a:t>
            </a:r>
            <a:r>
              <a:rPr lang="en-US" b="1" dirty="0" err="1" smtClean="0">
                <a:solidFill>
                  <a:srgbClr val="C6919C"/>
                </a:solidFill>
                <a:latin typeface="Andale Mono" charset="0"/>
                <a:ea typeface="Andale Mono" charset="0"/>
                <a:cs typeface="Andale Mono" charset="0"/>
              </a:rPr>
              <a:t>mySQL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in order to manage the database</a:t>
            </a:r>
          </a:p>
          <a:p>
            <a:pPr>
              <a:buSzPct val="50000"/>
              <a:buFont typeface="HiraginoSans-W3" charset="-128"/>
              <a:buChar char="♦"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With the help of java (</a:t>
            </a:r>
            <a:r>
              <a:rPr lang="en-US" b="1" dirty="0" err="1" smtClean="0">
                <a:solidFill>
                  <a:srgbClr val="C6919C"/>
                </a:solidFill>
                <a:latin typeface="Andale Mono" charset="0"/>
                <a:ea typeface="Andale Mono" charset="0"/>
                <a:cs typeface="Andale Mono" charset="0"/>
              </a:rPr>
              <a:t>javafx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 and </a:t>
            </a:r>
            <a:r>
              <a:rPr lang="en-US" b="1" dirty="0" err="1" smtClean="0">
                <a:solidFill>
                  <a:srgbClr val="C6919C"/>
                </a:solidFill>
                <a:latin typeface="Andale Mono" charset="0"/>
                <a:ea typeface="Andale Mono" charset="0"/>
                <a:cs typeface="Andale Mono" charset="0"/>
              </a:rPr>
              <a:t>css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in order to create GUIs</a:t>
            </a:r>
          </a:p>
          <a:p>
            <a:pPr>
              <a:buSzPct val="50000"/>
              <a:buFont typeface="HiraginoSans-W3" charset="-128"/>
              <a:buChar char="♦"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0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63264" cy="1325563"/>
          </a:xfrm>
        </p:spPr>
        <p:txBody>
          <a:bodyPr/>
          <a:lstStyle/>
          <a:p>
            <a:r>
              <a:rPr lang="en-US" dirty="0" smtClean="0">
                <a:latin typeface="Lucida Calligraphy" charset="0"/>
                <a:ea typeface="Lucida Calligraphy" charset="0"/>
                <a:cs typeface="Lucida Calligraphy" charset="0"/>
              </a:rPr>
              <a:t>Outline</a:t>
            </a:r>
            <a:endParaRPr lang="en-US" dirty="0">
              <a:latin typeface="Lucida Calligraphy" charset="0"/>
              <a:ea typeface="Lucida Calligraphy" charset="0"/>
              <a:cs typeface="Lucida Calligraphy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199" y="1825625"/>
            <a:ext cx="7046344" cy="4351338"/>
          </a:xfrm>
        </p:spPr>
        <p:txBody>
          <a:bodyPr/>
          <a:lstStyle/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Objective and Tools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Overview</a:t>
            </a: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Reasons for choosing this topic</a:t>
            </a: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Process of thinking</a:t>
            </a: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Difficulties</a:t>
            </a: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Conclusion</a:t>
            </a: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Demo</a:t>
            </a:r>
          </a:p>
          <a:p>
            <a:pPr>
              <a:buSzPct val="50000"/>
              <a:buFont typeface="HiraginoSans-W3" charset="-128"/>
              <a:buChar char="♦"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4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63264" cy="1325563"/>
          </a:xfrm>
        </p:spPr>
        <p:txBody>
          <a:bodyPr/>
          <a:lstStyle/>
          <a:p>
            <a:r>
              <a:rPr lang="en-US" dirty="0" smtClean="0">
                <a:latin typeface="Lucida Calligraphy" charset="0"/>
                <a:ea typeface="Lucida Calligraphy" charset="0"/>
                <a:cs typeface="Lucida Calligraphy" charset="0"/>
              </a:rPr>
              <a:t>Overview</a:t>
            </a:r>
            <a:endParaRPr lang="en-US" dirty="0">
              <a:latin typeface="Lucida Calligraphy" charset="0"/>
              <a:ea typeface="Lucida Calligraphy" charset="0"/>
              <a:cs typeface="Lucida Calligraphy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825625"/>
            <a:ext cx="6563264" cy="4351338"/>
          </a:xfrm>
        </p:spPr>
        <p:txBody>
          <a:bodyPr/>
          <a:lstStyle/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This project aims to develop a </a:t>
            </a:r>
            <a:r>
              <a:rPr lang="en-US" b="1" dirty="0" smtClean="0">
                <a:solidFill>
                  <a:srgbClr val="C6919C"/>
                </a:solidFill>
                <a:latin typeface="Andale Mono" charset="0"/>
                <a:ea typeface="Andale Mono" charset="0"/>
                <a:cs typeface="Andale Mono" charset="0"/>
              </a:rPr>
              <a:t>graphical interface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for a Beauty Salon </a:t>
            </a:r>
          </a:p>
          <a:p>
            <a:pPr>
              <a:buSzPct val="50000"/>
              <a:buFont typeface="HiraginoSans-W3" charset="-128"/>
              <a:buChar char="♦"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The goal is to provide </a:t>
            </a:r>
            <a:r>
              <a:rPr lang="en-US" b="1" dirty="0" smtClean="0">
                <a:solidFill>
                  <a:srgbClr val="C6919C"/>
                </a:solidFill>
                <a:latin typeface="Andale Mono" charset="0"/>
                <a:ea typeface="Andale Mono" charset="0"/>
                <a:cs typeface="Andale Mono" charset="0"/>
              </a:rPr>
              <a:t>effective tools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for storing and manipulating information useful in a Beauty Salon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80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63264" cy="1325563"/>
          </a:xfrm>
        </p:spPr>
        <p:txBody>
          <a:bodyPr/>
          <a:lstStyle/>
          <a:p>
            <a:r>
              <a:rPr lang="en-US" dirty="0" smtClean="0">
                <a:latin typeface="Lucida Calligraphy" charset="0"/>
                <a:ea typeface="Lucida Calligraphy" charset="0"/>
                <a:cs typeface="Lucida Calligraphy" charset="0"/>
              </a:rPr>
              <a:t>Outline</a:t>
            </a:r>
            <a:endParaRPr lang="en-US" dirty="0">
              <a:latin typeface="Lucida Calligraphy" charset="0"/>
              <a:ea typeface="Lucida Calligraphy" charset="0"/>
              <a:cs typeface="Lucida Calligraphy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199" y="1825625"/>
            <a:ext cx="7046344" cy="4351338"/>
          </a:xfrm>
        </p:spPr>
        <p:txBody>
          <a:bodyPr/>
          <a:lstStyle/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Objective and Tools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Overview</a:t>
            </a: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Reasons for choosing this topic</a:t>
            </a: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Process of thinking</a:t>
            </a: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Difficulties</a:t>
            </a: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Conclusion</a:t>
            </a: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Demo</a:t>
            </a:r>
          </a:p>
          <a:p>
            <a:pPr>
              <a:buSzPct val="50000"/>
              <a:buFont typeface="HiraginoSans-W3" charset="-128"/>
              <a:buChar char="♦"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19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63264" cy="1325563"/>
          </a:xfrm>
        </p:spPr>
        <p:txBody>
          <a:bodyPr/>
          <a:lstStyle/>
          <a:p>
            <a:r>
              <a:rPr lang="en-US" dirty="0" smtClean="0">
                <a:latin typeface="Lucida Calligraphy" charset="0"/>
                <a:ea typeface="Lucida Calligraphy" charset="0"/>
                <a:cs typeface="Lucida Calligraphy" charset="0"/>
              </a:rPr>
              <a:t>Reasons for choosing this topic</a:t>
            </a:r>
            <a:endParaRPr lang="en-US" dirty="0">
              <a:latin typeface="Lucida Calligraphy" charset="0"/>
              <a:ea typeface="Lucida Calligraphy" charset="0"/>
              <a:cs typeface="Lucida Calligraphy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825625"/>
            <a:ext cx="6563264" cy="4351338"/>
          </a:xfrm>
        </p:spPr>
        <p:txBody>
          <a:bodyPr/>
          <a:lstStyle/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The database can be used in any beauty salon</a:t>
            </a:r>
          </a:p>
          <a:p>
            <a:pPr>
              <a:buSzPct val="50000"/>
              <a:buFont typeface="HiraginoSans-W3" charset="-128"/>
              <a:buChar char="♦"/>
            </a:pP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Mia’s mother wants to open a beauty salon in the near future</a:t>
            </a:r>
          </a:p>
          <a:p>
            <a:pPr>
              <a:buSzPct val="50000"/>
              <a:buFont typeface="HiraginoSans-W3" charset="-128"/>
              <a:buChar char="♦"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Perfect opportunity to help!</a:t>
            </a:r>
          </a:p>
          <a:p>
            <a:pPr>
              <a:buSzPct val="50000"/>
              <a:buFont typeface="HiraginoSans-W3" charset="-128"/>
              <a:buChar char="♦"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3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63264" cy="1325563"/>
          </a:xfrm>
        </p:spPr>
        <p:txBody>
          <a:bodyPr/>
          <a:lstStyle/>
          <a:p>
            <a:r>
              <a:rPr lang="en-US" dirty="0" smtClean="0">
                <a:latin typeface="Lucida Calligraphy" charset="0"/>
                <a:ea typeface="Lucida Calligraphy" charset="0"/>
                <a:cs typeface="Lucida Calligraphy" charset="0"/>
              </a:rPr>
              <a:t>Outline</a:t>
            </a:r>
            <a:endParaRPr lang="en-US" dirty="0">
              <a:latin typeface="Lucida Calligraphy" charset="0"/>
              <a:ea typeface="Lucida Calligraphy" charset="0"/>
              <a:cs typeface="Lucida Calligraphy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199" y="1825625"/>
            <a:ext cx="7046344" cy="4351338"/>
          </a:xfrm>
        </p:spPr>
        <p:txBody>
          <a:bodyPr/>
          <a:lstStyle/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Objective and Tools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Overview</a:t>
            </a: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Reasons for choosing this topic</a:t>
            </a: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Process of thinking</a:t>
            </a: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Difficulties</a:t>
            </a: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Conclusion</a:t>
            </a: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Demo</a:t>
            </a:r>
          </a:p>
          <a:p>
            <a:pPr>
              <a:buSzPct val="50000"/>
              <a:buFont typeface="HiraginoSans-W3" charset="-128"/>
              <a:buChar char="♦"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5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92834"/>
            <a:ext cx="6563264" cy="1325563"/>
          </a:xfrm>
        </p:spPr>
        <p:txBody>
          <a:bodyPr/>
          <a:lstStyle/>
          <a:p>
            <a:r>
              <a:rPr lang="en-US" dirty="0" smtClean="0">
                <a:latin typeface="Lucida Calligraphy" charset="0"/>
                <a:ea typeface="Lucida Calligraphy" charset="0"/>
                <a:cs typeface="Lucida Calligraphy" charset="0"/>
              </a:rPr>
              <a:t>Process of thinking</a:t>
            </a:r>
            <a:endParaRPr lang="en-US" dirty="0">
              <a:latin typeface="Lucida Calligraphy" charset="0"/>
              <a:ea typeface="Lucida Calligraphy" charset="0"/>
              <a:cs typeface="Lucida Calligraphy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825625"/>
            <a:ext cx="6563264" cy="4730450"/>
          </a:xfrm>
        </p:spPr>
        <p:txBody>
          <a:bodyPr>
            <a:normAutofit fontScale="92500" lnSpcReduction="20000"/>
          </a:bodyPr>
          <a:lstStyle/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Identify the essential entities: Staff, Customer, Appointment, Service, Product, Supplier,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Order</a:t>
            </a:r>
          </a:p>
          <a:p>
            <a:pPr>
              <a:buSzPct val="50000"/>
              <a:buFont typeface="HiraginoSans-W3" charset="-128"/>
              <a:buChar char="♦"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Identify the relations connecting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these entities</a:t>
            </a:r>
          </a:p>
          <a:p>
            <a:pPr>
              <a:buSzPct val="50000"/>
              <a:buFont typeface="HiraginoSans-W3" charset="-128"/>
              <a:buChar char="♦"/>
            </a:pP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Identify useful attributes for these entities</a:t>
            </a:r>
          </a:p>
          <a:p>
            <a:pPr>
              <a:buSzPct val="50000"/>
              <a:buFont typeface="HiraginoSans-W3" charset="-128"/>
              <a:buChar char="♦"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>
              <a:buSzPct val="50000"/>
              <a:buFont typeface="HiraginoSans-W3" charset="-128"/>
              <a:buChar char="♦"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Build the CDM (conceptual data model)</a:t>
            </a:r>
          </a:p>
          <a:p>
            <a:pPr>
              <a:buSzPct val="50000"/>
              <a:buFont typeface="HiraginoSans-W3" charset="-128"/>
              <a:buChar char="♦"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</TotalTime>
  <Words>461</Words>
  <Application>Microsoft Macintosh PowerPoint</Application>
  <PresentationFormat>Widescreen</PresentationFormat>
  <Paragraphs>112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Andale Mono</vt:lpstr>
      <vt:lpstr>Calibri</vt:lpstr>
      <vt:lpstr>Calibri Light</vt:lpstr>
      <vt:lpstr>HiraginoSans-W3</vt:lpstr>
      <vt:lpstr>Lucida Calligraphy</vt:lpstr>
      <vt:lpstr>Arial</vt:lpstr>
      <vt:lpstr>Office Theme</vt:lpstr>
      <vt:lpstr>Beauty Salon Database</vt:lpstr>
      <vt:lpstr>Outline</vt:lpstr>
      <vt:lpstr>Objective and Tools</vt:lpstr>
      <vt:lpstr>Outline</vt:lpstr>
      <vt:lpstr>Overview</vt:lpstr>
      <vt:lpstr>Outline</vt:lpstr>
      <vt:lpstr>Reasons for choosing this topic</vt:lpstr>
      <vt:lpstr>Outline</vt:lpstr>
      <vt:lpstr>Process of thinking</vt:lpstr>
      <vt:lpstr>Process of thinking</vt:lpstr>
      <vt:lpstr>Process of thinking</vt:lpstr>
      <vt:lpstr>Process of thinking</vt:lpstr>
      <vt:lpstr>Outline</vt:lpstr>
      <vt:lpstr>Difficulties</vt:lpstr>
      <vt:lpstr>Difficulties</vt:lpstr>
      <vt:lpstr>Difficulties</vt:lpstr>
      <vt:lpstr>Outline</vt:lpstr>
      <vt:lpstr>Conclusion</vt:lpstr>
      <vt:lpstr>PowerPoint Presentation</vt:lpstr>
      <vt:lpstr>Demo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Beauty Salon Database</dc:title>
  <dc:creator>Microsoft Office User</dc:creator>
  <cp:lastModifiedBy>Microsoft Office User</cp:lastModifiedBy>
  <cp:revision>126</cp:revision>
  <dcterms:created xsi:type="dcterms:W3CDTF">2017-12-08T11:56:55Z</dcterms:created>
  <dcterms:modified xsi:type="dcterms:W3CDTF">2017-12-09T00:12:37Z</dcterms:modified>
</cp:coreProperties>
</file>