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3" r:id="rId5"/>
    <p:sldId id="266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94643"/>
  </p:normalViewPr>
  <p:slideViewPr>
    <p:cSldViewPr snapToGrid="0" snapToObjects="1">
      <p:cViewPr varScale="1">
        <p:scale>
          <a:sx n="41" d="100"/>
          <a:sy n="41" d="100"/>
        </p:scale>
        <p:origin x="53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8019-F87C-EF46-A2D3-F599C041D15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7AA0-B6BE-B241-83C5-C07AA21C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8019-F87C-EF46-A2D3-F599C041D15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7AA0-B6BE-B241-83C5-C07AA21C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1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8019-F87C-EF46-A2D3-F599C041D15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7AA0-B6BE-B241-83C5-C07AA21C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9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8019-F87C-EF46-A2D3-F599C041D15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7AA0-B6BE-B241-83C5-C07AA21C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8019-F87C-EF46-A2D3-F599C041D15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7AA0-B6BE-B241-83C5-C07AA21C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1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8019-F87C-EF46-A2D3-F599C041D15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7AA0-B6BE-B241-83C5-C07AA21C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8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8019-F87C-EF46-A2D3-F599C041D15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7AA0-B6BE-B241-83C5-C07AA21C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0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8019-F87C-EF46-A2D3-F599C041D15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7AA0-B6BE-B241-83C5-C07AA21C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8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8019-F87C-EF46-A2D3-F599C041D15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7AA0-B6BE-B241-83C5-C07AA21C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8019-F87C-EF46-A2D3-F599C041D15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7AA0-B6BE-B241-83C5-C07AA21C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7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8019-F87C-EF46-A2D3-F599C041D15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7AA0-B6BE-B241-83C5-C07AA21C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9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0000" t="14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28019-F87C-EF46-A2D3-F599C041D15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7AA0-B6BE-B241-83C5-C07AA21C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hatsApp Video 2018-11-07 at 11.02.59 AM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20000" b="3311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7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70000" t="17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43" y="5074405"/>
            <a:ext cx="10515600" cy="1926662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3300" dirty="0">
                <a:latin typeface="Andale Mono" charset="0"/>
                <a:ea typeface="Andale Mono" charset="0"/>
                <a:cs typeface="Andale Mono" charset="0"/>
              </a:rPr>
              <a:t>Presented By:</a:t>
            </a:r>
            <a:br>
              <a:rPr lang="en-US" sz="33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3300" dirty="0">
                <a:latin typeface="Andale Mono" charset="0"/>
                <a:ea typeface="Andale Mono" charset="0"/>
                <a:cs typeface="Andale Mono" charset="0"/>
              </a:rPr>
              <a:t>Joseph </a:t>
            </a:r>
            <a:r>
              <a:rPr lang="en-US" sz="3300" dirty="0" err="1">
                <a:latin typeface="Andale Mono" charset="0"/>
                <a:ea typeface="Andale Mono" charset="0"/>
                <a:cs typeface="Andale Mono" charset="0"/>
              </a:rPr>
              <a:t>Attieh</a:t>
            </a:r>
            <a:br>
              <a:rPr lang="en-US" sz="33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3300" dirty="0">
                <a:latin typeface="Andale Mono" charset="0"/>
                <a:ea typeface="Andale Mono" charset="0"/>
                <a:cs typeface="Andale Mono" charset="0"/>
              </a:rPr>
              <a:t>Clara </a:t>
            </a:r>
            <a:r>
              <a:rPr lang="en-US" sz="3300" dirty="0" err="1">
                <a:latin typeface="Andale Mono" charset="0"/>
                <a:ea typeface="Andale Mono" charset="0"/>
                <a:cs typeface="Andale Mono" charset="0"/>
              </a:rPr>
              <a:t>Akiki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37" y="205440"/>
            <a:ext cx="3230711" cy="937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867650" y="1143000"/>
            <a:ext cx="4324350" cy="533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667" y="1284446"/>
            <a:ext cx="5472770" cy="364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70000" t="14000" r="2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Objective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59013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Learn how to </a:t>
            </a:r>
            <a:r>
              <a:rPr lang="en-US" b="1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construct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a multilayer </a:t>
            </a:r>
            <a:r>
              <a:rPr lang="en-US">
                <a:latin typeface="Andale Mono" charset="0"/>
                <a:ea typeface="Andale Mono" charset="0"/>
                <a:cs typeface="Andale Mono" charset="0"/>
              </a:rPr>
              <a:t>neural network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from scratch, </a:t>
            </a:r>
            <a:r>
              <a:rPr lang="en-US" b="1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train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it and </a:t>
            </a:r>
            <a:r>
              <a:rPr lang="en-US" b="1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test</a:t>
            </a:r>
            <a:r>
              <a:rPr lang="en-US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it</a:t>
            </a:r>
          </a:p>
          <a:p>
            <a:r>
              <a:rPr lang="en-US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JAVA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is the programming language used in our project</a:t>
            </a:r>
          </a:p>
          <a:p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With the help of java (</a:t>
            </a:r>
            <a:r>
              <a:rPr lang="en-US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javafx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 and </a:t>
            </a:r>
            <a:r>
              <a:rPr lang="en-US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css</a:t>
            </a:r>
            <a:r>
              <a:rPr lang="en-US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in order to create GUIs</a:t>
            </a:r>
          </a:p>
          <a:p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5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359013" cy="490298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Build an artificial network based on characteristics entered by user: number of inputs, number of outputs, number of hidden layers and number of inputs per hidden layer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Train perceptron based on a data set containing multiple training pairs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Test perceptron using a specific input or using one of the three validation methods</a:t>
            </a:r>
          </a:p>
          <a:p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02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67650" y="905797"/>
            <a:ext cx="4324350" cy="5600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99" y="1466850"/>
            <a:ext cx="5945851" cy="470535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11977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0"/>
            <a:ext cx="10515600" cy="1325563"/>
          </a:xfrm>
        </p:spPr>
        <p:txBody>
          <a:bodyPr/>
          <a:lstStyle/>
          <a:p>
            <a:r>
              <a:rPr lang="en-US">
                <a:latin typeface="Andale Mono" charset="0"/>
                <a:ea typeface="Andale Mono" charset="0"/>
                <a:cs typeface="Andale Mono" charset="0"/>
              </a:rPr>
              <a:t>Data sets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for training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99" y="1498599"/>
            <a:ext cx="5634347" cy="495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6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114</Words>
  <Application>Microsoft Office PowerPoint</Application>
  <PresentationFormat>Widescreen</PresentationFormat>
  <Paragraphs>12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Andale Mono</vt:lpstr>
      <vt:lpstr>Arial</vt:lpstr>
      <vt:lpstr>Calibri</vt:lpstr>
      <vt:lpstr>Calibri Light</vt:lpstr>
      <vt:lpstr>Office Theme</vt:lpstr>
      <vt:lpstr>PowerPoint Presentation</vt:lpstr>
      <vt:lpstr>Presented By: Joseph Attieh Clara Akiki </vt:lpstr>
      <vt:lpstr>Objective and Tools</vt:lpstr>
      <vt:lpstr>Overview</vt:lpstr>
      <vt:lpstr>Procedure</vt:lpstr>
      <vt:lpstr>Data sets for 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Attieh Joseph</cp:lastModifiedBy>
  <cp:revision>56</cp:revision>
  <dcterms:created xsi:type="dcterms:W3CDTF">2018-11-07T09:00:25Z</dcterms:created>
  <dcterms:modified xsi:type="dcterms:W3CDTF">2021-11-22T03:38:24Z</dcterms:modified>
</cp:coreProperties>
</file>