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T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E1E-13D3-D0E7-DE47-3769C5CFF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812F-1D37-B664-A951-8CA46E6D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8289-5554-99D7-86F1-06A3F8D8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4B2B-C859-CDCD-7607-ED1B6E74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88C7-6218-29F1-E210-20DD7B9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8510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167D-DD09-DF72-3A87-207217A8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CEB5F-CEDC-30FA-6E6C-6528F6F83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D67C-9DA0-AEBA-ED63-8EF627F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C3D3-8D8D-EFAF-6DE0-385A6BF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6BE2-306F-1566-14F5-3D9C1845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1821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773DC-F4D2-211F-75BF-57C4C2C7E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97CC-2A80-2DAA-E7B7-65FF74A6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DD05-B2AC-FEA0-468D-5F74B21D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E9E5-8C14-EBB4-1EF2-300F89CE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ED99-0DD8-D683-58F9-CA20ECA7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2867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43AF-4C74-46C6-D19D-F5D4FEA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4058-946A-CCBD-6BD3-A87A3BF0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870F-4503-4281-DA7D-808DDA8E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F62D-A51D-D3C1-C9CD-1A40459E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C074-AF68-7BFC-465A-FAB48913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14694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B2AB-62CC-0083-17D9-490B547E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858E-07A8-C32F-6048-C538A74A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85A1-B57C-A642-4EAC-F2591093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FC8C-7E68-FC10-99CC-C3DCA1C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465B-18C9-95B5-7BF0-5EDE5BFA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2217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3FDF-F2EB-CEFD-17BE-CAD557A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3CD5-8366-0683-0B1E-5D4A8F4D9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307A3-EDCB-6DD3-E790-755A565D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B84E4-0941-6F9A-A61D-60CB6B3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53D5-2953-B2AF-EE77-47D15B55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FD98-8A10-8F2B-3180-E9B78CDC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29484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0865-044A-5FF1-E2BD-2BB2BB7A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B739-E979-13F1-2A13-BB79ACAC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4484-4FE3-C77A-1C89-EC0F7433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3F904-5097-E242-4881-BFF4ACBF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3EDA2-62A8-9BDD-FA03-42D4C33A4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0E5EF-3122-EFF9-DBEA-8C2CD3FE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F21BA-7422-1C68-D5A2-B0747E14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5ECA-F6A0-35E9-B72D-711DC343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7301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A4B0-4C79-2634-977D-2F91398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AB934-D35C-98FC-9B90-9212828A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FD042-A994-ABDA-66AA-59C53AA8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C0A6-BE17-0BC7-8E7B-40CB3862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1423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60061-17FC-7134-AE0E-2B614DEC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198B-BDCD-DD10-E773-69F841C8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569AF-8140-06CD-F909-E51871C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945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AAD-3C59-2DE7-1F3D-9E98CDCE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0C12-D15B-923E-84F4-4238D128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C989-A047-BF79-6CE0-3E9D014C7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B3EBC-059A-43A8-5B04-190A30E7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F35C-525A-82C1-584A-7E121711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EB10E-80A1-C135-1ECD-CEEF5274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7942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A5A8-F1ED-F6D9-BA9A-B8BD831F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AE457-AD08-3FA6-9967-4A3B8229E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AF20-93E9-F323-B90C-7EF71973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0404-1753-BC81-8CB6-D8DB20DA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EB74-F93F-95E0-90CF-7724CD4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E24F6-CC4F-132F-EC2C-F1155E7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1795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91EF0-D47F-103A-38F5-6BFDF3DB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F871-922D-6841-9E6D-5F27AE82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4312-E2BA-1502-59EE-CA445DBDA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BF13-D406-8E48-BCF7-29C50A0FD806}" type="datetimeFigureOut">
              <a:rPr lang="en-TZ" smtClean="0"/>
              <a:t>19/07/2022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FD81-1B7B-7386-16D5-E97D2BA5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039A-F7C2-B0E5-6998-18781F3D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A2B4-8982-DD40-A367-9556C79F7795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17431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F3E6-83B1-C563-869C-110BAC86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B6F68-2863-4EE3-2CDF-58C362B33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84"/>
            <a:ext cx="10515600" cy="2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8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7DFF-30E1-E7DB-F2D0-CFC3E1C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2460E-E79C-06B9-DF71-D798C74C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9061"/>
            <a:ext cx="10515600" cy="19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17F-219E-1864-DEB9-163A227F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49594-5188-9EEC-D597-1253F1C74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4247"/>
            <a:ext cx="10515600" cy="39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3B4-8F16-627A-AC9D-B21264FD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E6E4A-2984-46E6-7037-9327959E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972" y="1825625"/>
            <a:ext cx="8036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9908-49DF-47B8-6C37-E1D36DC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6AD1D-98D7-F984-3178-7F3FE60E8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AE69-90AE-32E2-E6FC-53F926B4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A44D1-E565-6178-55C9-6EBB27733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658" y="1825625"/>
            <a:ext cx="8646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1E3-45AF-4F40-4F93-35B433CD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DA8B2C-6660-59EC-E569-66AF5070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670" y="1825625"/>
            <a:ext cx="7978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32CE-582B-36CC-92DF-0C27611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C3548-0E4C-7CCA-D8C7-3EF6085D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3980"/>
            <a:ext cx="10515600" cy="3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8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FB88-1852-A0F0-CE74-55920AE3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0A35A-9AAC-C0EA-1F47-AAAA5611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670"/>
            <a:ext cx="10515600" cy="40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1358-759D-E595-274C-87D59450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A2276-B47A-A00D-8B2F-C9BF0D0E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87" y="1825625"/>
            <a:ext cx="78904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6EDC-EDC4-8F8E-DD46-9D828A0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B03FC-6F51-2492-F5BE-5ABF94538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212" y="1825625"/>
            <a:ext cx="90715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E1FA-9EDA-1CC7-DF34-81F89F9F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1629D-189F-2467-0F00-6825B68C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91" y="1825625"/>
            <a:ext cx="9858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F537-08BA-3FC8-0B7F-312E1C3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920AB-9341-C08F-2F9D-A79CA57A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1198"/>
            <a:ext cx="10515600" cy="28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E80-B619-A54D-48CA-C98E6180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88500-47E6-D400-48B4-31A6B1EA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44" y="1825625"/>
            <a:ext cx="94541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2022-07-17T18:15:54Z</dcterms:created>
  <dcterms:modified xsi:type="dcterms:W3CDTF">2022-07-19T08:10:36Z</dcterms:modified>
</cp:coreProperties>
</file>