
<file path=[Content_Types].xml><?xml version="1.0" encoding="utf-8"?>
<Types xmlns="http://schemas.openxmlformats.org/package/2006/content-types">
  <Default Extension="jpeg" ContentType="image/jpeg"/>
  <Default Extension="jpg" ContentType="image/jpeg"/>
  <Default Extension="mid" ContentType="audio/mid"/>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2" r:id="rId2"/>
    <p:sldId id="264" r:id="rId3"/>
    <p:sldId id="265" r:id="rId4"/>
    <p:sldId id="263" r:id="rId5"/>
    <p:sldId id="266" r:id="rId6"/>
    <p:sldId id="269" r:id="rId7"/>
    <p:sldId id="267" r:id="rId8"/>
    <p:sldId id="270" r:id="rId9"/>
    <p:sldId id="273" r:id="rId10"/>
    <p:sldId id="274" r:id="rId11"/>
    <p:sldId id="275"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2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14" autoAdjust="0"/>
    <p:restoredTop sz="79906" autoAdjust="0"/>
  </p:normalViewPr>
  <p:slideViewPr>
    <p:cSldViewPr snapToGrid="0" snapToObjects="1">
      <p:cViewPr varScale="1">
        <p:scale>
          <a:sx n="67" d="100"/>
          <a:sy n="67" d="100"/>
        </p:scale>
        <p:origin x="1711"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CC131-04C6-F44A-B798-3A34C77B2C8E}"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0F12E-0F64-4A48-A494-E427A9BE9E75}" type="slidenum">
              <a:rPr lang="en-US" smtClean="0"/>
              <a:t>‹#›</a:t>
            </a:fld>
            <a:endParaRPr lang="en-US"/>
          </a:p>
        </p:txBody>
      </p:sp>
    </p:spTree>
    <p:extLst>
      <p:ext uri="{BB962C8B-B14F-4D97-AF65-F5344CB8AC3E}">
        <p14:creationId xmlns:p14="http://schemas.microsoft.com/office/powerpoint/2010/main" val="146285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Hi everyone, good afternoon. I’m here to present my project titled “Composing Final Fantasy OSTs via Neural Networks”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80F12E-0F64-4A48-A494-E427A9BE9E75}" type="slidenum">
              <a:rPr lang="en-US" smtClean="0"/>
              <a:t>1</a:t>
            </a:fld>
            <a:endParaRPr lang="en-US"/>
          </a:p>
        </p:txBody>
      </p:sp>
    </p:spTree>
    <p:extLst>
      <p:ext uri="{BB962C8B-B14F-4D97-AF65-F5344CB8AC3E}">
        <p14:creationId xmlns:p14="http://schemas.microsoft.com/office/powerpoint/2010/main" val="3922591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So, what are my key learnings in doing this project?</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First, is that perfect is the enemy of good. Is the AI-generated song perfect? Unfortunately, no. But I think the network and the output is good enough to stand on its own.</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Which brings me to my second learning, the advantage of domain knowledge. At my current state, I lack music theory knowledge to further enhance the network. If I have that, I will include more components such as Different Note Durations, Rests, and more instruments.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And lastly, my third learning, having fun and enjoying the process.  Doing this project felt similar to clearing the final dungeon of a game. I found that enjoying the process made work feel like play. And given the difficult term that we are in, I think it’s important to take a step back and enjoy what we can.</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effectLst/>
                <a:latin typeface="Calibri" panose="020F0502020204030204" pitchFamily="34" charset="0"/>
                <a:ea typeface="Yu Mincho" panose="02020400000000000000" pitchFamily="18" charset="-128"/>
              </a:rPr>
              <a:t>With that I’m open to your questions. Thank you!</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80F12E-0F64-4A48-A494-E427A9BE9E75}" type="slidenum">
              <a:rPr lang="en-US" smtClean="0"/>
              <a:t>10</a:t>
            </a:fld>
            <a:endParaRPr lang="en-US"/>
          </a:p>
        </p:txBody>
      </p:sp>
    </p:spTree>
    <p:extLst>
      <p:ext uri="{BB962C8B-B14F-4D97-AF65-F5344CB8AC3E}">
        <p14:creationId xmlns:p14="http://schemas.microsoft.com/office/powerpoint/2010/main" val="175240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200" dirty="0">
                <a:solidFill>
                  <a:srgbClr val="000000"/>
                </a:solidFill>
                <a:effectLst/>
                <a:latin typeface="Calibri" panose="020F0502020204030204" pitchFamily="34" charset="0"/>
                <a:ea typeface="+mn-ea"/>
              </a:rPr>
              <a:t>This is a passion project. I’ve been playing games since I was 5 years old and I’ve had my fair share of Role-playing games. From my experience, video game music is very important for immersion. And to be honest, it can make or break the experience.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rPr>
              <a:t>I also found that music is on par with the story, graphics, and the game mechanics in identifying how good or bad a game is.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rPr>
              <a:t>Published research also supports my perceived importance of music, where good music results in players having a better experience to the point of experiencing time distortion</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80F12E-0F64-4A48-A494-E427A9BE9E75}" type="slidenum">
              <a:rPr lang="en-US" smtClean="0"/>
              <a:t>2</a:t>
            </a:fld>
            <a:endParaRPr lang="en-US"/>
          </a:p>
        </p:txBody>
      </p:sp>
    </p:spTree>
    <p:extLst>
      <p:ext uri="{BB962C8B-B14F-4D97-AF65-F5344CB8AC3E}">
        <p14:creationId xmlns:p14="http://schemas.microsoft.com/office/powerpoint/2010/main" val="182232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But out of all the games and franchises out there, why am I focusing on the Final Fantasy franchise?</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I picked Final Fantasy because of personal preference, the popularity, and the legacy of the music. Final Fantasy OSTs vary widely, from light-hearted to very emotional ones.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It is also famous to the point that concerts are being held outside of Japan.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It is also responsible for changing the course of classical music by inspiring a new generation of classical music lovers and composers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80F12E-0F64-4A48-A494-E427A9BE9E75}" type="slidenum">
              <a:rPr lang="en-US" smtClean="0"/>
              <a:t>3</a:t>
            </a:fld>
            <a:endParaRPr lang="en-US"/>
          </a:p>
        </p:txBody>
      </p:sp>
    </p:spTree>
    <p:extLst>
      <p:ext uri="{BB962C8B-B14F-4D97-AF65-F5344CB8AC3E}">
        <p14:creationId xmlns:p14="http://schemas.microsoft.com/office/powerpoint/2010/main" val="3270194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Now, given the very rich background of the Final Fantasy franchise, my goal in this project, is simply to apply our ML2 learnings, and figure out how to compose OSTs using neural networks.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80F12E-0F64-4A48-A494-E427A9BE9E75}" type="slidenum">
              <a:rPr lang="en-US" smtClean="0"/>
              <a:t>4</a:t>
            </a:fld>
            <a:endParaRPr lang="en-US"/>
          </a:p>
        </p:txBody>
      </p:sp>
    </p:spTree>
    <p:extLst>
      <p:ext uri="{BB962C8B-B14F-4D97-AF65-F5344CB8AC3E}">
        <p14:creationId xmlns:p14="http://schemas.microsoft.com/office/powerpoint/2010/main" val="2327913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The dataset I used are 100 handpicked MIDI files across three Final Fantasy games that represent certain eras of the franchise: the classics, the </a:t>
            </a:r>
            <a:r>
              <a:rPr lang="en-US" sz="1800" dirty="0" err="1">
                <a:effectLst/>
                <a:latin typeface="Calibri" panose="020F0502020204030204" pitchFamily="34" charset="0"/>
                <a:ea typeface="Yu Mincho" panose="02020400000000000000" pitchFamily="18" charset="-128"/>
                <a:cs typeface="Calibri" panose="020F0502020204030204" pitchFamily="34" charset="0"/>
              </a:rPr>
              <a:t>playstation</a:t>
            </a:r>
            <a:r>
              <a:rPr lang="en-US" sz="1800" dirty="0">
                <a:effectLst/>
                <a:latin typeface="Calibri" panose="020F0502020204030204" pitchFamily="34" charset="0"/>
                <a:ea typeface="Yu Mincho" panose="02020400000000000000" pitchFamily="18" charset="-128"/>
                <a:cs typeface="Calibri" panose="020F0502020204030204" pitchFamily="34" charset="0"/>
              </a:rPr>
              <a:t>, and the collaboration era</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The midi files are handpicked in the sense that I only included certain tracks because of their high variability.</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effectLst/>
                <a:latin typeface="Calibri" panose="020F0502020204030204" pitchFamily="34" charset="0"/>
                <a:ea typeface="Yu Mincho" panose="02020400000000000000" pitchFamily="18" charset="-128"/>
              </a:rPr>
              <a:t>I also excluded tracks that are structured the same across the franchise</a:t>
            </a:r>
            <a:endParaRPr lang="en-US" dirty="0"/>
          </a:p>
        </p:txBody>
      </p:sp>
      <p:sp>
        <p:nvSpPr>
          <p:cNvPr id="4" name="Slide Number Placeholder 3"/>
          <p:cNvSpPr>
            <a:spLocks noGrp="1"/>
          </p:cNvSpPr>
          <p:nvPr>
            <p:ph type="sldNum" sz="quarter" idx="5"/>
          </p:nvPr>
        </p:nvSpPr>
        <p:spPr/>
        <p:txBody>
          <a:bodyPr/>
          <a:lstStyle/>
          <a:p>
            <a:fld id="{0580F12E-0F64-4A48-A494-E427A9BE9E75}" type="slidenum">
              <a:rPr lang="en-US" smtClean="0"/>
              <a:t>5</a:t>
            </a:fld>
            <a:endParaRPr lang="en-US"/>
          </a:p>
        </p:txBody>
      </p:sp>
    </p:spTree>
    <p:extLst>
      <p:ext uri="{BB962C8B-B14F-4D97-AF65-F5344CB8AC3E}">
        <p14:creationId xmlns:p14="http://schemas.microsoft.com/office/powerpoint/2010/main" val="1728170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Now, I’ll present to you the intuition behind my methodology.</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For the training part, I first read the MIDI files via the music21 library, and I extracted only the piano notes and chord sequences per midi file, for simplicity.</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Then, I transformed these sequences into numerical representations, so that a neural network can process them. Once transformed, my neural network will train on a given length of sequential notes, predicting the next note or chord.</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80F12E-0F64-4A48-A494-E427A9BE9E75}" type="slidenum">
              <a:rPr lang="en-US" smtClean="0"/>
              <a:t>6</a:t>
            </a:fld>
            <a:endParaRPr lang="en-US"/>
          </a:p>
        </p:txBody>
      </p:sp>
    </p:spTree>
    <p:extLst>
      <p:ext uri="{BB962C8B-B14F-4D97-AF65-F5344CB8AC3E}">
        <p14:creationId xmlns:p14="http://schemas.microsoft.com/office/powerpoint/2010/main" val="3370741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For the OST generation, I used a random sequence of 128 notes as seed input into the trained network since the network can only predict given an initial sequence.</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With the initial 128 notes, the network will predict the next note, and then I will slide the 128-note window to drop the first note and factor in the newly predicted note.</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effectLst/>
                <a:latin typeface="Calibri" panose="020F0502020204030204" pitchFamily="34" charset="0"/>
                <a:ea typeface="Yu Mincho" panose="02020400000000000000" pitchFamily="18" charset="-128"/>
              </a:rPr>
              <a:t>This process will be repeated until a sequence of 500 notes or a 1.5-minute track has been generated</a:t>
            </a:r>
            <a:endParaRPr lang="en-US" dirty="0"/>
          </a:p>
        </p:txBody>
      </p:sp>
      <p:sp>
        <p:nvSpPr>
          <p:cNvPr id="4" name="Slide Number Placeholder 3"/>
          <p:cNvSpPr>
            <a:spLocks noGrp="1"/>
          </p:cNvSpPr>
          <p:nvPr>
            <p:ph type="sldNum" sz="quarter" idx="5"/>
          </p:nvPr>
        </p:nvSpPr>
        <p:spPr/>
        <p:txBody>
          <a:bodyPr/>
          <a:lstStyle/>
          <a:p>
            <a:fld id="{0580F12E-0F64-4A48-A494-E427A9BE9E75}" type="slidenum">
              <a:rPr lang="en-US" smtClean="0"/>
              <a:t>7</a:t>
            </a:fld>
            <a:endParaRPr lang="en-US"/>
          </a:p>
        </p:txBody>
      </p:sp>
    </p:spTree>
    <p:extLst>
      <p:ext uri="{BB962C8B-B14F-4D97-AF65-F5344CB8AC3E}">
        <p14:creationId xmlns:p14="http://schemas.microsoft.com/office/powerpoint/2010/main" val="283447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The architecture of my best network is comprised of three LSTM layers followed by two sets of a Batch Normalization layer, a Dropout layer, and a Dense layer.</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Since this is a multiclass, single classification problem, </a:t>
            </a:r>
            <a:r>
              <a:rPr lang="en-US" sz="1800" dirty="0" err="1">
                <a:effectLst/>
                <a:latin typeface="Calibri" panose="020F0502020204030204" pitchFamily="34" charset="0"/>
                <a:ea typeface="Yu Mincho" panose="02020400000000000000" pitchFamily="18" charset="-128"/>
                <a:cs typeface="Calibri" panose="020F0502020204030204" pitchFamily="34" charset="0"/>
              </a:rPr>
              <a:t>softmax</a:t>
            </a:r>
            <a:r>
              <a:rPr lang="en-US" sz="1800" dirty="0">
                <a:effectLst/>
                <a:latin typeface="Calibri" panose="020F0502020204030204" pitchFamily="34" charset="0"/>
                <a:ea typeface="Yu Mincho" panose="02020400000000000000" pitchFamily="18" charset="-128"/>
                <a:cs typeface="Calibri" panose="020F0502020204030204" pitchFamily="34" charset="0"/>
              </a:rPr>
              <a:t>  and categorical cross-entropy were used as the final activation function and loss function respectively,</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During training, I checkpointed two versions of the weights, one for max validation accuracy and one for minimum validation loss.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Yu Mincho" panose="02020400000000000000" pitchFamily="18" charset="-128"/>
                <a:cs typeface="Calibri" panose="020F0502020204030204" pitchFamily="34" charset="0"/>
              </a:rPr>
              <a:t> </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effectLst/>
                <a:latin typeface="Calibri" panose="020F0502020204030204" pitchFamily="34" charset="0"/>
                <a:ea typeface="Yu Mincho" panose="02020400000000000000" pitchFamily="18" charset="-128"/>
              </a:rPr>
              <a:t>Between the two, I picked the max validation accuracy weights because I want my network to generalize better. </a:t>
            </a:r>
            <a:endParaRPr lang="en-US" dirty="0"/>
          </a:p>
        </p:txBody>
      </p:sp>
      <p:sp>
        <p:nvSpPr>
          <p:cNvPr id="4" name="Slide Number Placeholder 3"/>
          <p:cNvSpPr>
            <a:spLocks noGrp="1"/>
          </p:cNvSpPr>
          <p:nvPr>
            <p:ph type="sldNum" sz="quarter" idx="5"/>
          </p:nvPr>
        </p:nvSpPr>
        <p:spPr/>
        <p:txBody>
          <a:bodyPr/>
          <a:lstStyle/>
          <a:p>
            <a:fld id="{0580F12E-0F64-4A48-A494-E427A9BE9E75}" type="slidenum">
              <a:rPr lang="en-US" smtClean="0"/>
              <a:t>8</a:t>
            </a:fld>
            <a:endParaRPr lang="en-US"/>
          </a:p>
        </p:txBody>
      </p:sp>
    </p:spTree>
    <p:extLst>
      <p:ext uri="{BB962C8B-B14F-4D97-AF65-F5344CB8AC3E}">
        <p14:creationId xmlns:p14="http://schemas.microsoft.com/office/powerpoint/2010/main" val="147776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is said and done, let us listen to an OST composed by </a:t>
            </a:r>
            <a:r>
              <a:rPr lang="en-US" dirty="0" err="1"/>
              <a:t>Uematsu</a:t>
            </a:r>
            <a:r>
              <a:rPr lang="en-US" dirty="0"/>
              <a:t>-san and an AI-generated OST.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With this, I can say that I was successful in figuring out how to compose OSTs using neural networks.</a:t>
            </a:r>
          </a:p>
          <a:p>
            <a:endParaRPr lang="en-US" dirty="0"/>
          </a:p>
        </p:txBody>
      </p:sp>
      <p:sp>
        <p:nvSpPr>
          <p:cNvPr id="4" name="Slide Number Placeholder 3"/>
          <p:cNvSpPr>
            <a:spLocks noGrp="1"/>
          </p:cNvSpPr>
          <p:nvPr>
            <p:ph type="sldNum" sz="quarter" idx="5"/>
          </p:nvPr>
        </p:nvSpPr>
        <p:spPr/>
        <p:txBody>
          <a:bodyPr/>
          <a:lstStyle/>
          <a:p>
            <a:fld id="{0580F12E-0F64-4A48-A494-E427A9BE9E75}" type="slidenum">
              <a:rPr lang="en-US" smtClean="0"/>
              <a:t>9</a:t>
            </a:fld>
            <a:endParaRPr lang="en-US"/>
          </a:p>
        </p:txBody>
      </p:sp>
    </p:spTree>
    <p:extLst>
      <p:ext uri="{BB962C8B-B14F-4D97-AF65-F5344CB8AC3E}">
        <p14:creationId xmlns:p14="http://schemas.microsoft.com/office/powerpoint/2010/main" val="3103704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tile tx="-825500" ty="0" sx="60000" sy="6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F0A0-7614-5245-BC77-64EB01BC935B}"/>
              </a:ext>
            </a:extLst>
          </p:cNvPr>
          <p:cNvSpPr>
            <a:spLocks noGrp="1"/>
          </p:cNvSpPr>
          <p:nvPr>
            <p:ph type="ctrTitle"/>
          </p:nvPr>
        </p:nvSpPr>
        <p:spPr>
          <a:xfrm>
            <a:off x="-101600" y="3429000"/>
            <a:ext cx="11582400" cy="2806700"/>
          </a:xfrm>
          <a:gradFill>
            <a:gsLst>
              <a:gs pos="53000">
                <a:schemeClr val="accent6">
                  <a:lumMod val="19000"/>
                  <a:alpha val="64000"/>
                </a:schemeClr>
              </a:gs>
              <a:gs pos="100000">
                <a:schemeClr val="accent6">
                  <a:alpha val="0"/>
                </a:schemeClr>
              </a:gs>
            </a:gsLst>
            <a:lin ang="21594000" scaled="0"/>
          </a:gradFill>
          <a:ln w="25400">
            <a:gradFill>
              <a:gsLst>
                <a:gs pos="0">
                  <a:schemeClr val="accent1">
                    <a:lumMod val="5000"/>
                    <a:lumOff val="95000"/>
                    <a:alpha val="0"/>
                  </a:schemeClr>
                </a:gs>
                <a:gs pos="100000">
                  <a:schemeClr val="accent2"/>
                </a:gs>
              </a:gsLst>
              <a:lin ang="10800000" scaled="0"/>
            </a:gradFill>
          </a:ln>
        </p:spPr>
        <p:txBody>
          <a:bodyPr lIns="1044000" tIns="432000" rIns="180000" anchor="t"/>
          <a:lstStyle>
            <a:lvl1pPr algn="l">
              <a:defRPr sz="6000">
                <a:effectLst>
                  <a:glow rad="63500">
                    <a:schemeClr val="accent1">
                      <a:alpha val="28000"/>
                    </a:schemeClr>
                  </a:glow>
                  <a:outerShdw blurRad="482600" sx="101000" sy="101000" algn="ctr" rotWithShape="0">
                    <a:schemeClr val="bg2">
                      <a:alpha val="60000"/>
                    </a:schemeClr>
                  </a:outerShdw>
                </a:effectLst>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5CDF6EBF-93C3-0A43-B53E-61E2BB2336BE}"/>
              </a:ext>
            </a:extLst>
          </p:cNvPr>
          <p:cNvSpPr>
            <a:spLocks noGrp="1"/>
          </p:cNvSpPr>
          <p:nvPr>
            <p:ph type="subTitle" idx="1"/>
          </p:nvPr>
        </p:nvSpPr>
        <p:spPr>
          <a:xfrm>
            <a:off x="901700" y="5481638"/>
            <a:ext cx="9144000" cy="424732"/>
          </a:xfrm>
        </p:spPr>
        <p:txBody>
          <a:bodyPr>
            <a:spAutoFit/>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cxnSp>
        <p:nvCxnSpPr>
          <p:cNvPr id="11" name="Straight Connector 10">
            <a:extLst>
              <a:ext uri="{FF2B5EF4-FFF2-40B4-BE49-F238E27FC236}">
                <a16:creationId xmlns:a16="http://schemas.microsoft.com/office/drawing/2014/main" id="{D50D2236-4297-BB45-87E0-A0C979592962}"/>
              </a:ext>
            </a:extLst>
          </p:cNvPr>
          <p:cNvCxnSpPr>
            <a:cxnSpLocks/>
          </p:cNvCxnSpPr>
          <p:nvPr userDrawn="1"/>
        </p:nvCxnSpPr>
        <p:spPr>
          <a:xfrm>
            <a:off x="853148" y="466372"/>
            <a:ext cx="11290300" cy="0"/>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637F850-A652-C64B-ADC2-4FC522F9D9D5}"/>
              </a:ext>
            </a:extLst>
          </p:cNvPr>
          <p:cNvCxnSpPr>
            <a:cxnSpLocks/>
          </p:cNvCxnSpPr>
          <p:nvPr userDrawn="1"/>
        </p:nvCxnSpPr>
        <p:spPr>
          <a:xfrm>
            <a:off x="11670234" y="142381"/>
            <a:ext cx="0" cy="6437382"/>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6D74FA02-80A8-AE4B-A042-5F9C60CCBED9}"/>
              </a:ext>
            </a:extLst>
          </p:cNvPr>
          <p:cNvGrpSpPr/>
          <p:nvPr userDrawn="1"/>
        </p:nvGrpSpPr>
        <p:grpSpPr>
          <a:xfrm>
            <a:off x="11622920" y="419058"/>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7" name="Rectangle 6">
              <a:extLst>
                <a:ext uri="{FF2B5EF4-FFF2-40B4-BE49-F238E27FC236}">
                  <a16:creationId xmlns:a16="http://schemas.microsoft.com/office/drawing/2014/main" id="{495A6E4A-8DA9-434A-818D-35759F121D19}"/>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36D509-8109-FF45-9DA3-1B08CDDE5367}"/>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77755104-A195-E74A-BAF1-2F19D025B2AD}"/>
              </a:ext>
            </a:extLst>
          </p:cNvPr>
          <p:cNvSpPr/>
          <p:nvPr userDrawn="1"/>
        </p:nvSpPr>
        <p:spPr>
          <a:xfrm rot="2700000">
            <a:off x="10903946" y="45708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ED606E-E3C9-F54E-AEFB-BE664FF1C51E}"/>
              </a:ext>
            </a:extLst>
          </p:cNvPr>
          <p:cNvSpPr/>
          <p:nvPr userDrawn="1"/>
        </p:nvSpPr>
        <p:spPr>
          <a:xfrm rot="2700000">
            <a:off x="11456396" y="4602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BDF3B-AD93-A34A-8D3E-A92462339F8C}"/>
              </a:ext>
            </a:extLst>
          </p:cNvPr>
          <p:cNvSpPr/>
          <p:nvPr userDrawn="1"/>
        </p:nvSpPr>
        <p:spPr>
          <a:xfrm rot="2700000">
            <a:off x="11659596" y="6666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0E9CAC-E6AC-014A-ADB2-F63715F1DFEE}"/>
              </a:ext>
            </a:extLst>
          </p:cNvPr>
          <p:cNvSpPr/>
          <p:nvPr userDrawn="1"/>
        </p:nvSpPr>
        <p:spPr>
          <a:xfrm rot="2700000">
            <a:off x="11659596" y="14921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58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C8615D6-3A29-8647-9881-C06CFB9A700C}"/>
              </a:ext>
            </a:extLst>
          </p:cNvPr>
          <p:cNvCxnSpPr>
            <a:cxnSpLocks/>
          </p:cNvCxnSpPr>
          <p:nvPr userDrawn="1"/>
        </p:nvCxnSpPr>
        <p:spPr>
          <a:xfrm>
            <a:off x="165100" y="466372"/>
            <a:ext cx="11978348" cy="0"/>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5EB63E-FC8F-0A44-AFA0-14455B15E042}"/>
              </a:ext>
            </a:extLst>
          </p:cNvPr>
          <p:cNvCxnSpPr>
            <a:cxnSpLocks/>
          </p:cNvCxnSpPr>
          <p:nvPr userDrawn="1"/>
        </p:nvCxnSpPr>
        <p:spPr>
          <a:xfrm>
            <a:off x="11670234" y="5145579"/>
            <a:ext cx="0" cy="1624223"/>
          </a:xfrm>
          <a:prstGeom prst="line">
            <a:avLst/>
          </a:prstGeom>
          <a:ln w="15875">
            <a:gradFill>
              <a:gsLst>
                <a:gs pos="0">
                  <a:schemeClr val="accent2">
                    <a:alpha val="0"/>
                  </a:schemeClr>
                </a:gs>
                <a:gs pos="52000">
                  <a:schemeClr val="accent1"/>
                </a:gs>
                <a:gs pos="50000">
                  <a:schemeClr val="accent1"/>
                </a:gs>
                <a:gs pos="100000">
                  <a:schemeClr val="accent2">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FB8F549-196E-3747-BB01-610943223D96}"/>
              </a:ext>
            </a:extLst>
          </p:cNvPr>
          <p:cNvSpPr/>
          <p:nvPr userDrawn="1"/>
        </p:nvSpPr>
        <p:spPr>
          <a:xfrm rot="2700000">
            <a:off x="5112919" y="377419"/>
            <a:ext cx="6100997" cy="6100997"/>
          </a:xfrm>
          <a:prstGeom prst="rect">
            <a:avLst/>
          </a:prstGeom>
          <a:gradFill flip="none" rotWithShape="1">
            <a:gsLst>
              <a:gs pos="0">
                <a:schemeClr val="accent2">
                  <a:alpha val="12000"/>
                </a:schemeClr>
              </a:gs>
              <a:gs pos="80000">
                <a:srgbClr val="01121B">
                  <a:alpha val="0"/>
                </a:srgb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C81E5E0-3461-A944-A6BD-AC1264C2013F}"/>
              </a:ext>
            </a:extLst>
          </p:cNvPr>
          <p:cNvSpPr/>
          <p:nvPr userDrawn="1"/>
        </p:nvSpPr>
        <p:spPr>
          <a:xfrm rot="2700000">
            <a:off x="5024007" y="340591"/>
            <a:ext cx="6174655" cy="6174655"/>
          </a:xfrm>
          <a:prstGeom prst="rect">
            <a:avLst/>
          </a:prstGeom>
          <a:noFill/>
          <a:ln w="6350">
            <a:gradFill>
              <a:gsLst>
                <a:gs pos="47000">
                  <a:schemeClr val="accent1">
                    <a:lumMod val="5000"/>
                    <a:lumOff val="95000"/>
                    <a:alpha val="0"/>
                  </a:schemeClr>
                </a:gs>
                <a:gs pos="100000">
                  <a:schemeClr val="accent1">
                    <a:lumMod val="60000"/>
                    <a:lumOff val="40000"/>
                  </a:schemeClr>
                </a:gs>
              </a:gsLst>
              <a:lin ang="7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0AD7ABBA-15A6-034D-8B7E-2D1B415AF58B}"/>
              </a:ext>
            </a:extLst>
          </p:cNvPr>
          <p:cNvCxnSpPr>
            <a:cxnSpLocks/>
          </p:cNvCxnSpPr>
          <p:nvPr userDrawn="1"/>
        </p:nvCxnSpPr>
        <p:spPr>
          <a:xfrm flipV="1">
            <a:off x="3732494" y="2374758"/>
            <a:ext cx="1053160" cy="105316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4B4A57A-28E4-6945-BFA6-7A639F741A81}"/>
              </a:ext>
            </a:extLst>
          </p:cNvPr>
          <p:cNvGrpSpPr/>
          <p:nvPr userDrawn="1"/>
        </p:nvGrpSpPr>
        <p:grpSpPr>
          <a:xfrm>
            <a:off x="11622920" y="419058"/>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11" name="Rectangle 10">
              <a:extLst>
                <a:ext uri="{FF2B5EF4-FFF2-40B4-BE49-F238E27FC236}">
                  <a16:creationId xmlns:a16="http://schemas.microsoft.com/office/drawing/2014/main" id="{2C3D9599-483A-5B4D-BC36-F0F0F6154987}"/>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5D798F-7780-9A43-A1F3-04A407577F6E}"/>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9B074F6D-3A1B-5543-B99F-467293E55CD1}"/>
              </a:ext>
            </a:extLst>
          </p:cNvPr>
          <p:cNvSpPr/>
          <p:nvPr userDrawn="1"/>
        </p:nvSpPr>
        <p:spPr>
          <a:xfrm rot="2700000">
            <a:off x="10903946" y="45708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23F2BB-230E-484C-9004-942E970ECB7A}"/>
              </a:ext>
            </a:extLst>
          </p:cNvPr>
          <p:cNvSpPr/>
          <p:nvPr userDrawn="1"/>
        </p:nvSpPr>
        <p:spPr>
          <a:xfrm rot="2700000">
            <a:off x="11456396" y="4602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CE61E7-56FA-D740-956E-A42BC395856C}"/>
              </a:ext>
            </a:extLst>
          </p:cNvPr>
          <p:cNvSpPr/>
          <p:nvPr userDrawn="1"/>
        </p:nvSpPr>
        <p:spPr>
          <a:xfrm rot="2700000">
            <a:off x="11659596" y="6666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5C709A-03AA-2841-995F-D6CA03EE9779}"/>
              </a:ext>
            </a:extLst>
          </p:cNvPr>
          <p:cNvSpPr/>
          <p:nvPr userDrawn="1"/>
        </p:nvSpPr>
        <p:spPr>
          <a:xfrm rot="2700000">
            <a:off x="11659596" y="14921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0ECF20D7-3549-4842-A2C0-95347E3F9696}"/>
              </a:ext>
            </a:extLst>
          </p:cNvPr>
          <p:cNvCxnSpPr>
            <a:cxnSpLocks/>
          </p:cNvCxnSpPr>
          <p:nvPr userDrawn="1"/>
        </p:nvCxnSpPr>
        <p:spPr>
          <a:xfrm flipH="1">
            <a:off x="-20562" y="6420872"/>
            <a:ext cx="12164010" cy="0"/>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FEF08F-57FB-F141-9993-D2C9C7549675}"/>
              </a:ext>
            </a:extLst>
          </p:cNvPr>
          <p:cNvCxnSpPr>
            <a:cxnSpLocks/>
          </p:cNvCxnSpPr>
          <p:nvPr userDrawn="1"/>
        </p:nvCxnSpPr>
        <p:spPr>
          <a:xfrm flipV="1">
            <a:off x="452651" y="142381"/>
            <a:ext cx="0" cy="6602482"/>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128529B0-D191-E043-8821-1B3B931C0280}"/>
              </a:ext>
            </a:extLst>
          </p:cNvPr>
          <p:cNvGrpSpPr/>
          <p:nvPr userDrawn="1"/>
        </p:nvGrpSpPr>
        <p:grpSpPr>
          <a:xfrm flipH="1" flipV="1">
            <a:off x="405337" y="6373558"/>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37" name="Rectangle 36">
              <a:extLst>
                <a:ext uri="{FF2B5EF4-FFF2-40B4-BE49-F238E27FC236}">
                  <a16:creationId xmlns:a16="http://schemas.microsoft.com/office/drawing/2014/main" id="{789CDE21-EA2F-7F4F-98E1-06219E401D0E}"/>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BF2E7ED-26F8-D448-BFDB-AA01ED44476D}"/>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F621F911-1F62-5B47-96B9-AC2E09AD628A}"/>
              </a:ext>
            </a:extLst>
          </p:cNvPr>
          <p:cNvSpPr/>
          <p:nvPr userDrawn="1"/>
        </p:nvSpPr>
        <p:spPr>
          <a:xfrm rot="2700000" flipH="1" flipV="1">
            <a:off x="1191529" y="6405239"/>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CA6FAC4-9F16-6D47-854D-E9013523F4F9}"/>
              </a:ext>
            </a:extLst>
          </p:cNvPr>
          <p:cNvSpPr/>
          <p:nvPr userDrawn="1"/>
        </p:nvSpPr>
        <p:spPr>
          <a:xfrm rot="2700000" flipH="1" flipV="1">
            <a:off x="639079" y="6402064"/>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BB5C6CA-760D-F148-B3D5-AEE61CC59620}"/>
              </a:ext>
            </a:extLst>
          </p:cNvPr>
          <p:cNvSpPr/>
          <p:nvPr userDrawn="1"/>
        </p:nvSpPr>
        <p:spPr>
          <a:xfrm rot="2700000" flipH="1" flipV="1">
            <a:off x="435879" y="6195689"/>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802D7F5-456D-4543-AB8E-0A12214709A1}"/>
              </a:ext>
            </a:extLst>
          </p:cNvPr>
          <p:cNvSpPr/>
          <p:nvPr userDrawn="1"/>
        </p:nvSpPr>
        <p:spPr>
          <a:xfrm rot="2700000" flipH="1" flipV="1">
            <a:off x="435879" y="5370189"/>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65AE494-7B44-B840-809C-464D31ECB652}"/>
              </a:ext>
            </a:extLst>
          </p:cNvPr>
          <p:cNvGrpSpPr/>
          <p:nvPr userDrawn="1"/>
        </p:nvGrpSpPr>
        <p:grpSpPr>
          <a:xfrm flipH="1" flipV="1">
            <a:off x="418316" y="441954"/>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45" name="Rectangle 44">
              <a:extLst>
                <a:ext uri="{FF2B5EF4-FFF2-40B4-BE49-F238E27FC236}">
                  <a16:creationId xmlns:a16="http://schemas.microsoft.com/office/drawing/2014/main" id="{C3FF04AC-595B-A04D-8EB5-1844AFE301CC}"/>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0B3A36D-D12F-C74B-BE94-28F819393D60}"/>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88E777DE-14FC-044B-814C-AD9FDD1A6089}"/>
              </a:ext>
            </a:extLst>
          </p:cNvPr>
          <p:cNvGrpSpPr/>
          <p:nvPr userDrawn="1"/>
        </p:nvGrpSpPr>
        <p:grpSpPr>
          <a:xfrm flipH="1" flipV="1">
            <a:off x="11631541" y="6385981"/>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48" name="Rectangle 47">
              <a:extLst>
                <a:ext uri="{FF2B5EF4-FFF2-40B4-BE49-F238E27FC236}">
                  <a16:creationId xmlns:a16="http://schemas.microsoft.com/office/drawing/2014/main" id="{CAF87512-D2A2-D947-821D-F350BDCF26F3}"/>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0D69B14-F5B0-4D44-B20E-90054898F46D}"/>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0ADFD7EE-2D91-6141-AF6A-374242B6C075}"/>
              </a:ext>
            </a:extLst>
          </p:cNvPr>
          <p:cNvGrpSpPr/>
          <p:nvPr userDrawn="1"/>
        </p:nvGrpSpPr>
        <p:grpSpPr>
          <a:xfrm flipV="1">
            <a:off x="11004513" y="5656274"/>
            <a:ext cx="682143" cy="779885"/>
            <a:chOff x="11156017" y="608241"/>
            <a:chExt cx="682143" cy="779885"/>
          </a:xfrm>
        </p:grpSpPr>
        <p:sp>
          <p:nvSpPr>
            <p:cNvPr id="50" name="Rectangle 49">
              <a:extLst>
                <a:ext uri="{FF2B5EF4-FFF2-40B4-BE49-F238E27FC236}">
                  <a16:creationId xmlns:a16="http://schemas.microsoft.com/office/drawing/2014/main" id="{A8B4C12A-221B-5F4C-AC92-8287504193FF}"/>
                </a:ext>
              </a:extLst>
            </p:cNvPr>
            <p:cNvSpPr/>
            <p:nvPr userDrawn="1"/>
          </p:nvSpPr>
          <p:spPr>
            <a:xfrm rot="2700000">
              <a:off x="11154771" y="60948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1FD8F65-B60B-954F-AE71-383ED5D84C40}"/>
                </a:ext>
              </a:extLst>
            </p:cNvPr>
            <p:cNvSpPr/>
            <p:nvPr userDrawn="1"/>
          </p:nvSpPr>
          <p:spPr>
            <a:xfrm rot="2700000">
              <a:off x="11656421" y="6126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635D045-4F6D-A74F-B645-EFD3E0E62788}"/>
                </a:ext>
              </a:extLst>
            </p:cNvPr>
            <p:cNvSpPr/>
            <p:nvPr userDrawn="1"/>
          </p:nvSpPr>
          <p:spPr>
            <a:xfrm rot="2700000">
              <a:off x="11811996" y="8190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09F42BF-CD94-6F4F-984B-D4EF9BCF9CA2}"/>
                </a:ext>
              </a:extLst>
            </p:cNvPr>
            <p:cNvSpPr/>
            <p:nvPr userDrawn="1"/>
          </p:nvSpPr>
          <p:spPr>
            <a:xfrm rot="2700000">
              <a:off x="11811996" y="13619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5FB20FCF-0332-9147-B7A3-1C9BF2E1F5C0}"/>
              </a:ext>
            </a:extLst>
          </p:cNvPr>
          <p:cNvGrpSpPr/>
          <p:nvPr userDrawn="1"/>
        </p:nvGrpSpPr>
        <p:grpSpPr>
          <a:xfrm flipH="1">
            <a:off x="443167" y="446891"/>
            <a:ext cx="847726" cy="1062460"/>
            <a:chOff x="10990434" y="608241"/>
            <a:chExt cx="847726" cy="1062460"/>
          </a:xfrm>
        </p:grpSpPr>
        <p:sp>
          <p:nvSpPr>
            <p:cNvPr id="55" name="Rectangle 54">
              <a:extLst>
                <a:ext uri="{FF2B5EF4-FFF2-40B4-BE49-F238E27FC236}">
                  <a16:creationId xmlns:a16="http://schemas.microsoft.com/office/drawing/2014/main" id="{782FAA7B-4318-1845-8074-BF2BB8D0CD3E}"/>
                </a:ext>
              </a:extLst>
            </p:cNvPr>
            <p:cNvSpPr/>
            <p:nvPr userDrawn="1"/>
          </p:nvSpPr>
          <p:spPr>
            <a:xfrm rot="2700000">
              <a:off x="10989188" y="60948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F15B314-D819-9949-BA47-F36A04181B1A}"/>
                </a:ext>
              </a:extLst>
            </p:cNvPr>
            <p:cNvSpPr/>
            <p:nvPr userDrawn="1"/>
          </p:nvSpPr>
          <p:spPr>
            <a:xfrm rot="2700000">
              <a:off x="11608796" y="6126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6B46B6C-21B0-0C46-A398-2C4E950F4A0E}"/>
                </a:ext>
              </a:extLst>
            </p:cNvPr>
            <p:cNvSpPr/>
            <p:nvPr userDrawn="1"/>
          </p:nvSpPr>
          <p:spPr>
            <a:xfrm rot="2700000">
              <a:off x="11811996" y="8190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68D4B73-8B0E-9245-9FC4-344C9ABD0DC5}"/>
                </a:ext>
              </a:extLst>
            </p:cNvPr>
            <p:cNvSpPr/>
            <p:nvPr userDrawn="1"/>
          </p:nvSpPr>
          <p:spPr>
            <a:xfrm rot="2700000">
              <a:off x="11811996" y="16445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Connector 59">
            <a:extLst>
              <a:ext uri="{FF2B5EF4-FFF2-40B4-BE49-F238E27FC236}">
                <a16:creationId xmlns:a16="http://schemas.microsoft.com/office/drawing/2014/main" id="{F922898F-F14C-694A-82DE-BE7CED5DD811}"/>
              </a:ext>
            </a:extLst>
          </p:cNvPr>
          <p:cNvCxnSpPr>
            <a:cxnSpLocks/>
          </p:cNvCxnSpPr>
          <p:nvPr userDrawn="1"/>
        </p:nvCxnSpPr>
        <p:spPr>
          <a:xfrm>
            <a:off x="1897663" y="469546"/>
            <a:ext cx="4519179" cy="0"/>
          </a:xfrm>
          <a:prstGeom prst="line">
            <a:avLst/>
          </a:prstGeom>
          <a:ln w="38100">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7FF6FD-12EB-B845-94BC-C0F44A1DC70D}"/>
              </a:ext>
            </a:extLst>
          </p:cNvPr>
          <p:cNvCxnSpPr>
            <a:cxnSpLocks/>
          </p:cNvCxnSpPr>
          <p:nvPr userDrawn="1"/>
        </p:nvCxnSpPr>
        <p:spPr>
          <a:xfrm>
            <a:off x="6124889" y="6420641"/>
            <a:ext cx="3603727" cy="0"/>
          </a:xfrm>
          <a:prstGeom prst="line">
            <a:avLst/>
          </a:prstGeom>
          <a:ln w="38100">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025999-BA8F-264E-AC39-229FCAA66743}"/>
              </a:ext>
            </a:extLst>
          </p:cNvPr>
          <p:cNvSpPr>
            <a:spLocks noGrp="1"/>
          </p:cNvSpPr>
          <p:nvPr>
            <p:ph type="title"/>
          </p:nvPr>
        </p:nvSpPr>
        <p:spPr>
          <a:xfrm>
            <a:off x="5239366" y="2162732"/>
            <a:ext cx="5544314" cy="1325563"/>
          </a:xfrm>
        </p:spPr>
        <p:txBody>
          <a:bodyPr>
            <a:normAutofit/>
          </a:bodyPr>
          <a:lstStyle>
            <a:lvl1pPr>
              <a:defRPr sz="4000"/>
            </a:lvl1pPr>
          </a:lstStyle>
          <a:p>
            <a:r>
              <a:rPr lang="en-GB" dirty="0"/>
              <a:t>Click to edit Master title style</a:t>
            </a:r>
            <a:endParaRPr lang="en-US" dirty="0"/>
          </a:p>
        </p:txBody>
      </p:sp>
      <p:sp>
        <p:nvSpPr>
          <p:cNvPr id="69" name="Text Placeholder 68">
            <a:extLst>
              <a:ext uri="{FF2B5EF4-FFF2-40B4-BE49-F238E27FC236}">
                <a16:creationId xmlns:a16="http://schemas.microsoft.com/office/drawing/2014/main" id="{C1A43A76-4CB4-E74D-B4AA-906BBA1E6B38}"/>
              </a:ext>
            </a:extLst>
          </p:cNvPr>
          <p:cNvSpPr>
            <a:spLocks noGrp="1"/>
          </p:cNvSpPr>
          <p:nvPr>
            <p:ph type="body" sz="quarter" idx="10" hasCustomPrompt="1"/>
          </p:nvPr>
        </p:nvSpPr>
        <p:spPr>
          <a:xfrm>
            <a:off x="9143173" y="4790701"/>
            <a:ext cx="1892300" cy="480131"/>
          </a:xfrm>
        </p:spPr>
        <p:txBody>
          <a:bodyPr>
            <a:spAutoFit/>
          </a:bodyPr>
          <a:lstStyle>
            <a:lvl1pPr marL="0" indent="0">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Name</a:t>
            </a:r>
          </a:p>
        </p:txBody>
      </p:sp>
      <p:sp>
        <p:nvSpPr>
          <p:cNvPr id="70" name="Text Placeholder 68">
            <a:extLst>
              <a:ext uri="{FF2B5EF4-FFF2-40B4-BE49-F238E27FC236}">
                <a16:creationId xmlns:a16="http://schemas.microsoft.com/office/drawing/2014/main" id="{4D5053D5-DD77-5C44-8C58-E40B102F8360}"/>
              </a:ext>
            </a:extLst>
          </p:cNvPr>
          <p:cNvSpPr>
            <a:spLocks noGrp="1"/>
          </p:cNvSpPr>
          <p:nvPr>
            <p:ph type="body" sz="quarter" idx="11" hasCustomPrompt="1"/>
          </p:nvPr>
        </p:nvSpPr>
        <p:spPr>
          <a:xfrm>
            <a:off x="9143173" y="5287751"/>
            <a:ext cx="1892300" cy="341632"/>
          </a:xfrm>
        </p:spPr>
        <p:txBody>
          <a:bodyPr>
            <a:spAutoFit/>
          </a:bodyPr>
          <a:lstStyle>
            <a:lvl1pPr marL="0" indent="0">
              <a:buNone/>
              <a:defRPr sz="1800">
                <a:solidFill>
                  <a:schemeClr val="accent3">
                    <a:alpha val="60000"/>
                  </a:schemeClr>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a:t>
            </a:r>
          </a:p>
        </p:txBody>
      </p:sp>
      <p:sp>
        <p:nvSpPr>
          <p:cNvPr id="72" name="Rectangle 71">
            <a:extLst>
              <a:ext uri="{FF2B5EF4-FFF2-40B4-BE49-F238E27FC236}">
                <a16:creationId xmlns:a16="http://schemas.microsoft.com/office/drawing/2014/main" id="{405AB341-B874-3842-BFFC-915205F4F501}"/>
              </a:ext>
            </a:extLst>
          </p:cNvPr>
          <p:cNvSpPr/>
          <p:nvPr userDrawn="1"/>
        </p:nvSpPr>
        <p:spPr>
          <a:xfrm rot="18900000" flipH="1">
            <a:off x="2257853" y="896253"/>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0179D67-598B-FB41-BCE8-C392D85250EE}"/>
              </a:ext>
            </a:extLst>
          </p:cNvPr>
          <p:cNvSpPr/>
          <p:nvPr userDrawn="1"/>
        </p:nvSpPr>
        <p:spPr>
          <a:xfrm rot="18900000" flipH="1">
            <a:off x="730410" y="2498029"/>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370FCF3-6BDA-754E-BE5A-CEDD4DB404A9}"/>
              </a:ext>
            </a:extLst>
          </p:cNvPr>
          <p:cNvSpPr/>
          <p:nvPr userDrawn="1"/>
        </p:nvSpPr>
        <p:spPr>
          <a:xfrm rot="18900000" flipH="1">
            <a:off x="1855134" y="875388"/>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B19CC38-F1F4-9F4B-ACB7-68CDE6DF5A8A}"/>
              </a:ext>
            </a:extLst>
          </p:cNvPr>
          <p:cNvSpPr/>
          <p:nvPr userDrawn="1"/>
        </p:nvSpPr>
        <p:spPr>
          <a:xfrm rot="18900000" flipH="1">
            <a:off x="1435045" y="1931303"/>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1597C31-2A75-CA4C-A901-B1C218916062}"/>
              </a:ext>
            </a:extLst>
          </p:cNvPr>
          <p:cNvSpPr/>
          <p:nvPr userDrawn="1"/>
        </p:nvSpPr>
        <p:spPr>
          <a:xfrm rot="18900000" flipH="1">
            <a:off x="799204" y="96240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3F3B103-D25A-2849-80A6-EE4C4BF2264D}"/>
              </a:ext>
            </a:extLst>
          </p:cNvPr>
          <p:cNvSpPr/>
          <p:nvPr userDrawn="1"/>
        </p:nvSpPr>
        <p:spPr>
          <a:xfrm rot="18900000" flipH="1">
            <a:off x="1181862" y="1263904"/>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CF59F27-E104-9740-B5F1-138E91ECEF1C}"/>
              </a:ext>
            </a:extLst>
          </p:cNvPr>
          <p:cNvSpPr/>
          <p:nvPr userDrawn="1"/>
        </p:nvSpPr>
        <p:spPr>
          <a:xfrm rot="18900000" flipH="1">
            <a:off x="1214352" y="741981"/>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79AF182-B31A-4C46-BB36-8C3857232717}"/>
              </a:ext>
            </a:extLst>
          </p:cNvPr>
          <p:cNvSpPr/>
          <p:nvPr userDrawn="1"/>
        </p:nvSpPr>
        <p:spPr>
          <a:xfrm rot="18900000" flipH="1">
            <a:off x="787093" y="1901024"/>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61CD5D0-58E2-8D4B-ABE2-CB39C6490528}"/>
              </a:ext>
            </a:extLst>
          </p:cNvPr>
          <p:cNvSpPr/>
          <p:nvPr userDrawn="1"/>
        </p:nvSpPr>
        <p:spPr>
          <a:xfrm rot="18900000" flipH="1">
            <a:off x="2888396" y="70201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B43FC4B-F395-C544-AF16-4B127DC1590F}"/>
              </a:ext>
            </a:extLst>
          </p:cNvPr>
          <p:cNvSpPr/>
          <p:nvPr userDrawn="1"/>
        </p:nvSpPr>
        <p:spPr>
          <a:xfrm rot="2700000">
            <a:off x="8530164" y="740159"/>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80BF2BB-84C2-854F-908D-DC2E1F896A82}"/>
              </a:ext>
            </a:extLst>
          </p:cNvPr>
          <p:cNvSpPr/>
          <p:nvPr userDrawn="1"/>
        </p:nvSpPr>
        <p:spPr>
          <a:xfrm rot="2700000">
            <a:off x="10384208" y="1216158"/>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A8BE37-1A49-514A-B54F-328DDB8A4119}"/>
              </a:ext>
            </a:extLst>
          </p:cNvPr>
          <p:cNvSpPr/>
          <p:nvPr userDrawn="1"/>
        </p:nvSpPr>
        <p:spPr>
          <a:xfrm rot="2700000">
            <a:off x="9768906" y="979080"/>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637B1304-7E6B-264F-ADA3-B2A01DE1ABD3}"/>
              </a:ext>
            </a:extLst>
          </p:cNvPr>
          <p:cNvSpPr/>
          <p:nvPr userDrawn="1"/>
        </p:nvSpPr>
        <p:spPr>
          <a:xfrm rot="2700000">
            <a:off x="10900065" y="1676468"/>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5F95001-7A49-334F-AFE7-CC7A2D86A1B8}"/>
              </a:ext>
            </a:extLst>
          </p:cNvPr>
          <p:cNvSpPr/>
          <p:nvPr userDrawn="1"/>
        </p:nvSpPr>
        <p:spPr>
          <a:xfrm rot="2700000">
            <a:off x="11351705" y="919664"/>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2F44298-0C70-3D4E-902B-41EA92824C73}"/>
              </a:ext>
            </a:extLst>
          </p:cNvPr>
          <p:cNvSpPr/>
          <p:nvPr userDrawn="1"/>
        </p:nvSpPr>
        <p:spPr>
          <a:xfrm rot="2700000">
            <a:off x="10881564" y="10087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96316F-2DF9-8F44-B5BB-D0AF8B51F24D}"/>
              </a:ext>
            </a:extLst>
          </p:cNvPr>
          <p:cNvSpPr/>
          <p:nvPr userDrawn="1"/>
        </p:nvSpPr>
        <p:spPr>
          <a:xfrm rot="2700000">
            <a:off x="10352243" y="65960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61EAD51-02B8-C144-AE9E-FEF8843EA2B7}"/>
              </a:ext>
            </a:extLst>
          </p:cNvPr>
          <p:cNvSpPr/>
          <p:nvPr userDrawn="1"/>
        </p:nvSpPr>
        <p:spPr>
          <a:xfrm rot="2700000">
            <a:off x="11392835" y="2380800"/>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6E003549-B0C5-5B49-BF97-F963073D2409}"/>
              </a:ext>
            </a:extLst>
          </p:cNvPr>
          <p:cNvSpPr/>
          <p:nvPr userDrawn="1"/>
        </p:nvSpPr>
        <p:spPr>
          <a:xfrm rot="2700000">
            <a:off x="9262513" y="659274"/>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DFAF0C7-92B9-5449-B4EB-AB735260FF47}"/>
              </a:ext>
            </a:extLst>
          </p:cNvPr>
          <p:cNvGrpSpPr/>
          <p:nvPr userDrawn="1"/>
        </p:nvGrpSpPr>
        <p:grpSpPr>
          <a:xfrm>
            <a:off x="11603321" y="1996615"/>
            <a:ext cx="147231" cy="2864770"/>
            <a:chOff x="2916618" y="2051388"/>
            <a:chExt cx="147231" cy="2864770"/>
          </a:xfrm>
          <a:solidFill>
            <a:schemeClr val="accent3">
              <a:alpha val="60000"/>
            </a:schemeClr>
          </a:solidFill>
        </p:grpSpPr>
        <p:cxnSp>
          <p:nvCxnSpPr>
            <p:cNvPr id="94" name="Straight Connector 93">
              <a:extLst>
                <a:ext uri="{FF2B5EF4-FFF2-40B4-BE49-F238E27FC236}">
                  <a16:creationId xmlns:a16="http://schemas.microsoft.com/office/drawing/2014/main" id="{DA60F8F5-91B3-7743-9512-193EB2608EC7}"/>
                </a:ext>
              </a:extLst>
            </p:cNvPr>
            <p:cNvCxnSpPr/>
            <p:nvPr userDrawn="1"/>
          </p:nvCxnSpPr>
          <p:spPr>
            <a:xfrm>
              <a:off x="2990798" y="2162732"/>
              <a:ext cx="0" cy="2627969"/>
            </a:xfrm>
            <a:prstGeom prst="line">
              <a:avLst/>
            </a:prstGeom>
            <a:grpFill/>
            <a:ln w="15875">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F18997F3-44CF-BE4E-BEDA-E012123DBD55}"/>
                </a:ext>
              </a:extLst>
            </p:cNvPr>
            <p:cNvSpPr/>
            <p:nvPr userDrawn="1"/>
          </p:nvSpPr>
          <p:spPr>
            <a:xfrm rot="2700000">
              <a:off x="2949698" y="208333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325261A7-55F6-B94E-8207-6663786CBF2F}"/>
                </a:ext>
              </a:extLst>
            </p:cNvPr>
            <p:cNvSpPr/>
            <p:nvPr userDrawn="1"/>
          </p:nvSpPr>
          <p:spPr>
            <a:xfrm rot="2700000">
              <a:off x="2949698" y="479559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E4F2D0D-BA26-594A-9E58-F4675D84C0C1}"/>
                </a:ext>
              </a:extLst>
            </p:cNvPr>
            <p:cNvSpPr/>
            <p:nvPr userDrawn="1"/>
          </p:nvSpPr>
          <p:spPr>
            <a:xfrm rot="2700000">
              <a:off x="2949698" y="343946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80D1C425-F65F-0F43-9A84-7CCB33C4D35D}"/>
                </a:ext>
              </a:extLst>
            </p:cNvPr>
            <p:cNvSpPr/>
            <p:nvPr userDrawn="1"/>
          </p:nvSpPr>
          <p:spPr>
            <a:xfrm rot="2700000">
              <a:off x="2949698" y="276140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9B43283-36A3-4740-B7DF-E449B65F2AB1}"/>
                </a:ext>
              </a:extLst>
            </p:cNvPr>
            <p:cNvSpPr/>
            <p:nvPr userDrawn="1"/>
          </p:nvSpPr>
          <p:spPr>
            <a:xfrm rot="2700000">
              <a:off x="2949698" y="411753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Half-frame 100">
              <a:extLst>
                <a:ext uri="{FF2B5EF4-FFF2-40B4-BE49-F238E27FC236}">
                  <a16:creationId xmlns:a16="http://schemas.microsoft.com/office/drawing/2014/main" id="{24CD08BD-5FD1-A748-9B53-92383CC6DA1A}"/>
                </a:ext>
              </a:extLst>
            </p:cNvPr>
            <p:cNvSpPr/>
            <p:nvPr userDrawn="1"/>
          </p:nvSpPr>
          <p:spPr>
            <a:xfrm rot="2700000">
              <a:off x="2916618" y="2051388"/>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Half-frame 101">
              <a:extLst>
                <a:ext uri="{FF2B5EF4-FFF2-40B4-BE49-F238E27FC236}">
                  <a16:creationId xmlns:a16="http://schemas.microsoft.com/office/drawing/2014/main" id="{2B3B469F-8350-C34E-8154-B851A535015E}"/>
                </a:ext>
              </a:extLst>
            </p:cNvPr>
            <p:cNvSpPr/>
            <p:nvPr userDrawn="1"/>
          </p:nvSpPr>
          <p:spPr>
            <a:xfrm rot="18900000" flipV="1">
              <a:off x="2917113" y="4769422"/>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06" name="Straight Connector 105">
            <a:extLst>
              <a:ext uri="{FF2B5EF4-FFF2-40B4-BE49-F238E27FC236}">
                <a16:creationId xmlns:a16="http://schemas.microsoft.com/office/drawing/2014/main" id="{727871E0-7402-6744-9999-DABF3946006D}"/>
              </a:ext>
            </a:extLst>
          </p:cNvPr>
          <p:cNvCxnSpPr>
            <a:cxnSpLocks/>
          </p:cNvCxnSpPr>
          <p:nvPr userDrawn="1"/>
        </p:nvCxnSpPr>
        <p:spPr>
          <a:xfrm>
            <a:off x="11670233" y="129818"/>
            <a:ext cx="0" cy="1624223"/>
          </a:xfrm>
          <a:prstGeom prst="line">
            <a:avLst/>
          </a:prstGeom>
          <a:ln w="15875">
            <a:gradFill>
              <a:gsLst>
                <a:gs pos="0">
                  <a:schemeClr val="accent2">
                    <a:alpha val="0"/>
                  </a:schemeClr>
                </a:gs>
                <a:gs pos="52000">
                  <a:schemeClr val="accent1"/>
                </a:gs>
                <a:gs pos="50000">
                  <a:schemeClr val="accent1"/>
                </a:gs>
                <a:gs pos="100000">
                  <a:schemeClr val="accent2">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41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9084-0779-F145-B816-96A203169190}"/>
              </a:ext>
            </a:extLst>
          </p:cNvPr>
          <p:cNvSpPr>
            <a:spLocks noGrp="1"/>
          </p:cNvSpPr>
          <p:nvPr>
            <p:ph type="title"/>
          </p:nvPr>
        </p:nvSpPr>
        <p:spPr>
          <a:xfrm>
            <a:off x="761678" y="1089402"/>
            <a:ext cx="4281064" cy="978729"/>
          </a:xfrm>
        </p:spPr>
        <p:txBody>
          <a:bodyPr wrap="square" anchor="t">
            <a:spAutoFit/>
          </a:bodyPr>
          <a:lstStyle>
            <a:lvl1pPr>
              <a:defRPr sz="3200"/>
            </a:lvl1pPr>
          </a:lstStyle>
          <a:p>
            <a:r>
              <a:rPr lang="en-GB" dirty="0"/>
              <a:t>Click to edit Master title style</a:t>
            </a:r>
            <a:endParaRPr lang="en-US" dirty="0"/>
          </a:p>
        </p:txBody>
      </p:sp>
      <p:sp>
        <p:nvSpPr>
          <p:cNvPr id="4" name="Text Placeholder 3">
            <a:extLst>
              <a:ext uri="{FF2B5EF4-FFF2-40B4-BE49-F238E27FC236}">
                <a16:creationId xmlns:a16="http://schemas.microsoft.com/office/drawing/2014/main" id="{727A3051-BCE9-C641-AC19-F0FEB48F459B}"/>
              </a:ext>
            </a:extLst>
          </p:cNvPr>
          <p:cNvSpPr>
            <a:spLocks noGrp="1"/>
          </p:cNvSpPr>
          <p:nvPr>
            <p:ph type="body" sz="half" idx="2"/>
          </p:nvPr>
        </p:nvSpPr>
        <p:spPr>
          <a:xfrm>
            <a:off x="452651" y="479097"/>
            <a:ext cx="3932237" cy="367005"/>
          </a:xfrm>
          <a:gradFill flip="none" rotWithShape="1">
            <a:gsLst>
              <a:gs pos="100000">
                <a:schemeClr val="accent6">
                  <a:alpha val="0"/>
                </a:schemeClr>
              </a:gs>
              <a:gs pos="0">
                <a:schemeClr val="bg2">
                  <a:alpha val="0"/>
                </a:schemeClr>
              </a:gs>
              <a:gs pos="12000">
                <a:schemeClr val="accent6">
                  <a:alpha val="78000"/>
                </a:schemeClr>
              </a:gs>
            </a:gsLst>
            <a:lin ang="0" scaled="1"/>
            <a:tileRect/>
          </a:gradFill>
        </p:spPr>
        <p:txBody>
          <a:bodyPr lIns="396000" tIns="72000" bIns="72000" anchor="ctr">
            <a:spAutoFit/>
          </a:bodyPr>
          <a:lstStyle>
            <a:lvl1pPr marL="0" indent="0">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grpSp>
        <p:nvGrpSpPr>
          <p:cNvPr id="8" name="Group 7">
            <a:extLst>
              <a:ext uri="{FF2B5EF4-FFF2-40B4-BE49-F238E27FC236}">
                <a16:creationId xmlns:a16="http://schemas.microsoft.com/office/drawing/2014/main" id="{2A8C54E8-1BB4-FD49-93A0-6373DDFA9A14}"/>
              </a:ext>
            </a:extLst>
          </p:cNvPr>
          <p:cNvGrpSpPr/>
          <p:nvPr userDrawn="1"/>
        </p:nvGrpSpPr>
        <p:grpSpPr>
          <a:xfrm>
            <a:off x="11603321" y="1996615"/>
            <a:ext cx="147231" cy="2864770"/>
            <a:chOff x="2916618" y="2051388"/>
            <a:chExt cx="147231" cy="2864770"/>
          </a:xfrm>
          <a:solidFill>
            <a:schemeClr val="accent3">
              <a:alpha val="60000"/>
            </a:schemeClr>
          </a:solidFill>
        </p:grpSpPr>
        <p:cxnSp>
          <p:nvCxnSpPr>
            <p:cNvPr id="9" name="Straight Connector 8">
              <a:extLst>
                <a:ext uri="{FF2B5EF4-FFF2-40B4-BE49-F238E27FC236}">
                  <a16:creationId xmlns:a16="http://schemas.microsoft.com/office/drawing/2014/main" id="{E74D7EA1-516A-A84B-B8E9-3932D0F1169C}"/>
                </a:ext>
              </a:extLst>
            </p:cNvPr>
            <p:cNvCxnSpPr/>
            <p:nvPr userDrawn="1"/>
          </p:nvCxnSpPr>
          <p:spPr>
            <a:xfrm>
              <a:off x="2990798" y="2162732"/>
              <a:ext cx="0" cy="2627969"/>
            </a:xfrm>
            <a:prstGeom prst="line">
              <a:avLst/>
            </a:prstGeom>
            <a:grpFill/>
            <a:ln w="15875">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AFB85A-FD1F-5C4D-8F8D-1544B53172BB}"/>
                </a:ext>
              </a:extLst>
            </p:cNvPr>
            <p:cNvSpPr/>
            <p:nvPr userDrawn="1"/>
          </p:nvSpPr>
          <p:spPr>
            <a:xfrm rot="2700000">
              <a:off x="2949698" y="208333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B625A7-755D-C84F-BAD1-031A903BA486}"/>
                </a:ext>
              </a:extLst>
            </p:cNvPr>
            <p:cNvSpPr/>
            <p:nvPr userDrawn="1"/>
          </p:nvSpPr>
          <p:spPr>
            <a:xfrm rot="2700000">
              <a:off x="2949698" y="479559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36F074-CD96-CD4B-B40D-13332383B14B}"/>
                </a:ext>
              </a:extLst>
            </p:cNvPr>
            <p:cNvSpPr/>
            <p:nvPr userDrawn="1"/>
          </p:nvSpPr>
          <p:spPr>
            <a:xfrm rot="2700000">
              <a:off x="2949698" y="343946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383D39D-71C7-1D4D-8310-8E328823BA81}"/>
                </a:ext>
              </a:extLst>
            </p:cNvPr>
            <p:cNvSpPr/>
            <p:nvPr userDrawn="1"/>
          </p:nvSpPr>
          <p:spPr>
            <a:xfrm rot="2700000">
              <a:off x="2949698" y="276140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B443EF-CD26-B148-8BD3-6CCE60145F3D}"/>
                </a:ext>
              </a:extLst>
            </p:cNvPr>
            <p:cNvSpPr/>
            <p:nvPr userDrawn="1"/>
          </p:nvSpPr>
          <p:spPr>
            <a:xfrm rot="2700000">
              <a:off x="2949698" y="411753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alf-frame 14">
              <a:extLst>
                <a:ext uri="{FF2B5EF4-FFF2-40B4-BE49-F238E27FC236}">
                  <a16:creationId xmlns:a16="http://schemas.microsoft.com/office/drawing/2014/main" id="{404E6809-331F-7D4C-9D21-3345CDA96507}"/>
                </a:ext>
              </a:extLst>
            </p:cNvPr>
            <p:cNvSpPr/>
            <p:nvPr userDrawn="1"/>
          </p:nvSpPr>
          <p:spPr>
            <a:xfrm rot="2700000">
              <a:off x="2916618" y="2051388"/>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lf-frame 15">
              <a:extLst>
                <a:ext uri="{FF2B5EF4-FFF2-40B4-BE49-F238E27FC236}">
                  <a16:creationId xmlns:a16="http://schemas.microsoft.com/office/drawing/2014/main" id="{B39D8443-6A69-704E-B991-390E0ABB0E85}"/>
                </a:ext>
              </a:extLst>
            </p:cNvPr>
            <p:cNvSpPr/>
            <p:nvPr userDrawn="1"/>
          </p:nvSpPr>
          <p:spPr>
            <a:xfrm rot="18900000" flipV="1">
              <a:off x="2917113" y="4769422"/>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7" name="Straight Connector 16">
            <a:extLst>
              <a:ext uri="{FF2B5EF4-FFF2-40B4-BE49-F238E27FC236}">
                <a16:creationId xmlns:a16="http://schemas.microsoft.com/office/drawing/2014/main" id="{32747316-3CAC-294E-A959-88618E34CB40}"/>
              </a:ext>
            </a:extLst>
          </p:cNvPr>
          <p:cNvCxnSpPr>
            <a:cxnSpLocks/>
          </p:cNvCxnSpPr>
          <p:nvPr userDrawn="1"/>
        </p:nvCxnSpPr>
        <p:spPr>
          <a:xfrm>
            <a:off x="165100" y="466372"/>
            <a:ext cx="11512401" cy="0"/>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830D4E-3E15-D34E-B6B5-908874BF884C}"/>
              </a:ext>
            </a:extLst>
          </p:cNvPr>
          <p:cNvCxnSpPr>
            <a:cxnSpLocks/>
          </p:cNvCxnSpPr>
          <p:nvPr userDrawn="1"/>
        </p:nvCxnSpPr>
        <p:spPr>
          <a:xfrm flipV="1">
            <a:off x="452651" y="142381"/>
            <a:ext cx="0" cy="6169519"/>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399B9D5-F4F0-7B4B-8FA3-165FB1A1A7C1}"/>
              </a:ext>
            </a:extLst>
          </p:cNvPr>
          <p:cNvSpPr/>
          <p:nvPr userDrawn="1"/>
        </p:nvSpPr>
        <p:spPr>
          <a:xfrm rot="18900000" flipH="1">
            <a:off x="1264729" y="4481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602CF4-E7FD-714D-929B-B16825299A4B}"/>
              </a:ext>
            </a:extLst>
          </p:cNvPr>
          <p:cNvSpPr/>
          <p:nvPr userDrawn="1"/>
        </p:nvSpPr>
        <p:spPr>
          <a:xfrm rot="18900000" flipH="1">
            <a:off x="645121" y="45131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979004D-BBA4-4342-9E81-7F7EFD1FF904}"/>
              </a:ext>
            </a:extLst>
          </p:cNvPr>
          <p:cNvSpPr/>
          <p:nvPr userDrawn="1"/>
        </p:nvSpPr>
        <p:spPr>
          <a:xfrm rot="18900000" flipH="1">
            <a:off x="441921" y="1146201"/>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398491-5295-034E-8012-170FF516C37B}"/>
              </a:ext>
            </a:extLst>
          </p:cNvPr>
          <p:cNvSpPr/>
          <p:nvPr userDrawn="1"/>
        </p:nvSpPr>
        <p:spPr>
          <a:xfrm rot="18900000" flipH="1">
            <a:off x="441921" y="148318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C43A0A8-969B-024F-BD30-997024EA8AB0}"/>
              </a:ext>
            </a:extLst>
          </p:cNvPr>
          <p:cNvGrpSpPr/>
          <p:nvPr userDrawn="1"/>
        </p:nvGrpSpPr>
        <p:grpSpPr>
          <a:xfrm flipH="1" flipV="1">
            <a:off x="343406" y="554087"/>
            <a:ext cx="220759" cy="220759"/>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20" name="Rectangle 19">
              <a:extLst>
                <a:ext uri="{FF2B5EF4-FFF2-40B4-BE49-F238E27FC236}">
                  <a16:creationId xmlns:a16="http://schemas.microsoft.com/office/drawing/2014/main" id="{E4B3580D-17BC-1C40-AB94-0E814B309FFE}"/>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4DD77C8-31C7-6F41-BE4B-833340EB49B9}"/>
                </a:ext>
              </a:extLst>
            </p:cNvPr>
            <p:cNvSpPr/>
            <p:nvPr userDrawn="1"/>
          </p:nvSpPr>
          <p:spPr>
            <a:xfrm rot="2700000">
              <a:off x="5365183" y="666183"/>
              <a:ext cx="64632" cy="646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 Placeholder 36">
            <a:extLst>
              <a:ext uri="{FF2B5EF4-FFF2-40B4-BE49-F238E27FC236}">
                <a16:creationId xmlns:a16="http://schemas.microsoft.com/office/drawing/2014/main" id="{B5FEAE5F-F9CB-C745-A73A-75CBC16544B7}"/>
              </a:ext>
            </a:extLst>
          </p:cNvPr>
          <p:cNvSpPr>
            <a:spLocks noGrp="1"/>
          </p:cNvSpPr>
          <p:nvPr>
            <p:ph type="body" sz="quarter" idx="11"/>
          </p:nvPr>
        </p:nvSpPr>
        <p:spPr>
          <a:xfrm>
            <a:off x="761678" y="2289994"/>
            <a:ext cx="4281058" cy="4021906"/>
          </a:xfrm>
        </p:spPr>
        <p:txBody>
          <a:bodyPr>
            <a:norm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GB" dirty="0"/>
              <a:t>Click to edit Master text style</a:t>
            </a:r>
          </a:p>
        </p:txBody>
      </p:sp>
    </p:spTree>
    <p:extLst>
      <p:ext uri="{BB962C8B-B14F-4D97-AF65-F5344CB8AC3E}">
        <p14:creationId xmlns:p14="http://schemas.microsoft.com/office/powerpoint/2010/main" val="44441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C38A-A4E1-6B4A-B15C-9CB5C5DB95CE}"/>
              </a:ext>
            </a:extLst>
          </p:cNvPr>
          <p:cNvSpPr>
            <a:spLocks noGrp="1"/>
          </p:cNvSpPr>
          <p:nvPr>
            <p:ph type="title"/>
          </p:nvPr>
        </p:nvSpPr>
        <p:spPr>
          <a:xfrm>
            <a:off x="792200" y="1019896"/>
            <a:ext cx="10515600" cy="535531"/>
          </a:xfrm>
        </p:spPr>
        <p:txBody>
          <a:bodyPr anchor="t">
            <a:spAutoFit/>
          </a:bodyPr>
          <a:lstStyle>
            <a:lvl1pPr algn="ctr">
              <a:defRPr sz="3200"/>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4A1D508-9C3E-6A4D-BB11-95B0F46BCD11}"/>
              </a:ext>
            </a:extLst>
          </p:cNvPr>
          <p:cNvSpPr>
            <a:spLocks noGrp="1"/>
          </p:cNvSpPr>
          <p:nvPr>
            <p:ph type="body" idx="1"/>
          </p:nvPr>
        </p:nvSpPr>
        <p:spPr>
          <a:xfrm>
            <a:off x="792200" y="395868"/>
            <a:ext cx="10515600" cy="313932"/>
          </a:xfrm>
        </p:spPr>
        <p:txBody>
          <a:bodyPr>
            <a:spAutoFit/>
          </a:bodyPr>
          <a:lstStyle>
            <a:lvl1pPr marL="0" indent="0" algn="ctr">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7" name="Straight Connector 6">
            <a:extLst>
              <a:ext uri="{FF2B5EF4-FFF2-40B4-BE49-F238E27FC236}">
                <a16:creationId xmlns:a16="http://schemas.microsoft.com/office/drawing/2014/main" id="{7D14523A-18C9-2F43-AA57-5A3CFD2DEEBB}"/>
              </a:ext>
            </a:extLst>
          </p:cNvPr>
          <p:cNvCxnSpPr>
            <a:cxnSpLocks/>
          </p:cNvCxnSpPr>
          <p:nvPr userDrawn="1"/>
        </p:nvCxnSpPr>
        <p:spPr>
          <a:xfrm>
            <a:off x="792200" y="752912"/>
            <a:ext cx="10607600" cy="0"/>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5B0DCDA-3F31-1B4A-9DFF-09D26EFA6683}"/>
              </a:ext>
            </a:extLst>
          </p:cNvPr>
          <p:cNvSpPr/>
          <p:nvPr userDrawn="1"/>
        </p:nvSpPr>
        <p:spPr>
          <a:xfrm rot="18900000" flipH="1">
            <a:off x="1912912" y="740453"/>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A0B104-8CA8-CB4A-945C-EA83AE92E780}"/>
              </a:ext>
            </a:extLst>
          </p:cNvPr>
          <p:cNvSpPr/>
          <p:nvPr userDrawn="1"/>
        </p:nvSpPr>
        <p:spPr>
          <a:xfrm rot="18900000" flipH="1">
            <a:off x="673839" y="740453"/>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0D6A8E-BA46-0C4B-AE5F-A8345F63EC96}"/>
              </a:ext>
            </a:extLst>
          </p:cNvPr>
          <p:cNvSpPr/>
          <p:nvPr userDrawn="1"/>
        </p:nvSpPr>
        <p:spPr>
          <a:xfrm rot="18900000" flipH="1">
            <a:off x="2224336" y="740453"/>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84595-DFEB-B345-BF46-9A1A32CFCE48}"/>
              </a:ext>
            </a:extLst>
          </p:cNvPr>
          <p:cNvSpPr/>
          <p:nvPr userDrawn="1"/>
        </p:nvSpPr>
        <p:spPr>
          <a:xfrm rot="2700000">
            <a:off x="10871407" y="740453"/>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C8EFF5A-58AD-5748-8DB1-A5103B37488A}"/>
              </a:ext>
            </a:extLst>
          </p:cNvPr>
          <p:cNvSpPr/>
          <p:nvPr userDrawn="1"/>
        </p:nvSpPr>
        <p:spPr>
          <a:xfrm rot="2700000">
            <a:off x="11458545" y="740453"/>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D04796-E867-6143-B750-0DA5B2844185}"/>
              </a:ext>
            </a:extLst>
          </p:cNvPr>
          <p:cNvSpPr/>
          <p:nvPr userDrawn="1"/>
        </p:nvSpPr>
        <p:spPr>
          <a:xfrm rot="2700000">
            <a:off x="9759764" y="740453"/>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e 16">
            <a:extLst>
              <a:ext uri="{FF2B5EF4-FFF2-40B4-BE49-F238E27FC236}">
                <a16:creationId xmlns:a16="http://schemas.microsoft.com/office/drawing/2014/main" id="{D0248216-C1A6-504F-B750-53FCAC1534A2}"/>
              </a:ext>
            </a:extLst>
          </p:cNvPr>
          <p:cNvSpPr/>
          <p:nvPr userDrawn="1"/>
        </p:nvSpPr>
        <p:spPr>
          <a:xfrm rot="5400000">
            <a:off x="5470697" y="-1945517"/>
            <a:ext cx="1070113" cy="5729243"/>
          </a:xfrm>
          <a:prstGeom prst="pie">
            <a:avLst>
              <a:gd name="adj1" fmla="val 5400405"/>
              <a:gd name="adj2" fmla="val 16200000"/>
            </a:avLst>
          </a:prstGeom>
          <a:solidFill>
            <a:schemeClr val="accent1">
              <a:alpha val="26000"/>
            </a:schemeClr>
          </a:solidFill>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roup 17">
            <a:extLst>
              <a:ext uri="{FF2B5EF4-FFF2-40B4-BE49-F238E27FC236}">
                <a16:creationId xmlns:a16="http://schemas.microsoft.com/office/drawing/2014/main" id="{B297966A-7596-084F-A8CC-2A39D3C8BA47}"/>
              </a:ext>
            </a:extLst>
          </p:cNvPr>
          <p:cNvGrpSpPr/>
          <p:nvPr userDrawn="1"/>
        </p:nvGrpSpPr>
        <p:grpSpPr>
          <a:xfrm>
            <a:off x="11603321" y="1996615"/>
            <a:ext cx="147231" cy="2864770"/>
            <a:chOff x="2916618" y="2051388"/>
            <a:chExt cx="147231" cy="2864770"/>
          </a:xfrm>
          <a:solidFill>
            <a:schemeClr val="accent3">
              <a:alpha val="60000"/>
            </a:schemeClr>
          </a:solidFill>
        </p:grpSpPr>
        <p:cxnSp>
          <p:nvCxnSpPr>
            <p:cNvPr id="19" name="Straight Connector 18">
              <a:extLst>
                <a:ext uri="{FF2B5EF4-FFF2-40B4-BE49-F238E27FC236}">
                  <a16:creationId xmlns:a16="http://schemas.microsoft.com/office/drawing/2014/main" id="{E877F2BE-FC1E-1E4B-B8AD-F41D199C4672}"/>
                </a:ext>
              </a:extLst>
            </p:cNvPr>
            <p:cNvCxnSpPr/>
            <p:nvPr userDrawn="1"/>
          </p:nvCxnSpPr>
          <p:spPr>
            <a:xfrm>
              <a:off x="2990798" y="2162732"/>
              <a:ext cx="0" cy="2627969"/>
            </a:xfrm>
            <a:prstGeom prst="line">
              <a:avLst/>
            </a:prstGeom>
            <a:grpFill/>
            <a:ln w="15875">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EDB0936-BDF1-5B49-B9B8-AF21E3837ABF}"/>
                </a:ext>
              </a:extLst>
            </p:cNvPr>
            <p:cNvSpPr/>
            <p:nvPr userDrawn="1"/>
          </p:nvSpPr>
          <p:spPr>
            <a:xfrm rot="2700000">
              <a:off x="2949698" y="208333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7E578F-6FE6-4B4F-86BA-E235DA9E07D8}"/>
                </a:ext>
              </a:extLst>
            </p:cNvPr>
            <p:cNvSpPr/>
            <p:nvPr userDrawn="1"/>
          </p:nvSpPr>
          <p:spPr>
            <a:xfrm rot="2700000">
              <a:off x="2949698" y="479559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AB2933-70EF-AF42-AF5C-DBCF62D95F27}"/>
                </a:ext>
              </a:extLst>
            </p:cNvPr>
            <p:cNvSpPr/>
            <p:nvPr userDrawn="1"/>
          </p:nvSpPr>
          <p:spPr>
            <a:xfrm rot="2700000">
              <a:off x="2949698" y="343946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D1086CF-C90B-0246-B2D5-FEE6FC474484}"/>
                </a:ext>
              </a:extLst>
            </p:cNvPr>
            <p:cNvSpPr/>
            <p:nvPr userDrawn="1"/>
          </p:nvSpPr>
          <p:spPr>
            <a:xfrm rot="2700000">
              <a:off x="2949698" y="276140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E93F56-DA7F-BA4D-A2AF-9E8544261FD8}"/>
                </a:ext>
              </a:extLst>
            </p:cNvPr>
            <p:cNvSpPr/>
            <p:nvPr userDrawn="1"/>
          </p:nvSpPr>
          <p:spPr>
            <a:xfrm rot="2700000">
              <a:off x="2949698" y="411753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alf-frame 24">
              <a:extLst>
                <a:ext uri="{FF2B5EF4-FFF2-40B4-BE49-F238E27FC236}">
                  <a16:creationId xmlns:a16="http://schemas.microsoft.com/office/drawing/2014/main" id="{2AC76886-17EF-2943-AB79-621BAC0CCAB8}"/>
                </a:ext>
              </a:extLst>
            </p:cNvPr>
            <p:cNvSpPr/>
            <p:nvPr userDrawn="1"/>
          </p:nvSpPr>
          <p:spPr>
            <a:xfrm rot="2700000">
              <a:off x="2916618" y="2051388"/>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lf-frame 25">
              <a:extLst>
                <a:ext uri="{FF2B5EF4-FFF2-40B4-BE49-F238E27FC236}">
                  <a16:creationId xmlns:a16="http://schemas.microsoft.com/office/drawing/2014/main" id="{9E68EBCC-76CC-8341-A42B-795F962805DB}"/>
                </a:ext>
              </a:extLst>
            </p:cNvPr>
            <p:cNvSpPr/>
            <p:nvPr userDrawn="1"/>
          </p:nvSpPr>
          <p:spPr>
            <a:xfrm rot="18900000" flipV="1">
              <a:off x="2917113" y="4769422"/>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21699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C38A-A4E1-6B4A-B15C-9CB5C5DB95CE}"/>
              </a:ext>
            </a:extLst>
          </p:cNvPr>
          <p:cNvSpPr>
            <a:spLocks noGrp="1"/>
          </p:cNvSpPr>
          <p:nvPr>
            <p:ph type="title"/>
          </p:nvPr>
        </p:nvSpPr>
        <p:spPr>
          <a:xfrm>
            <a:off x="5593805" y="1515889"/>
            <a:ext cx="4841128" cy="978729"/>
          </a:xfrm>
        </p:spPr>
        <p:txBody>
          <a:bodyPr wrap="square" anchor="t">
            <a:spAutoFit/>
          </a:bodyPr>
          <a:lstStyle>
            <a:lvl1pPr algn="l">
              <a:defRPr sz="3200"/>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4A1D508-9C3E-6A4D-BB11-95B0F46BCD11}"/>
              </a:ext>
            </a:extLst>
          </p:cNvPr>
          <p:cNvSpPr>
            <a:spLocks noGrp="1"/>
          </p:cNvSpPr>
          <p:nvPr>
            <p:ph type="body" idx="1"/>
          </p:nvPr>
        </p:nvSpPr>
        <p:spPr>
          <a:xfrm>
            <a:off x="5593805" y="986033"/>
            <a:ext cx="2887700" cy="313932"/>
          </a:xfrm>
        </p:spPr>
        <p:txBody>
          <a:bodyPr wrap="square">
            <a:spAutoFit/>
          </a:bodyPr>
          <a:lstStyle>
            <a:lvl1pPr marL="0" indent="0" algn="l">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grpSp>
        <p:nvGrpSpPr>
          <p:cNvPr id="18" name="Group 17">
            <a:extLst>
              <a:ext uri="{FF2B5EF4-FFF2-40B4-BE49-F238E27FC236}">
                <a16:creationId xmlns:a16="http://schemas.microsoft.com/office/drawing/2014/main" id="{B297966A-7596-084F-A8CC-2A39D3C8BA47}"/>
              </a:ext>
            </a:extLst>
          </p:cNvPr>
          <p:cNvGrpSpPr/>
          <p:nvPr userDrawn="1"/>
        </p:nvGrpSpPr>
        <p:grpSpPr>
          <a:xfrm>
            <a:off x="11603321" y="1996615"/>
            <a:ext cx="147231" cy="2864770"/>
            <a:chOff x="2916618" y="2051388"/>
            <a:chExt cx="147231" cy="2864770"/>
          </a:xfrm>
          <a:solidFill>
            <a:schemeClr val="accent3">
              <a:alpha val="60000"/>
            </a:schemeClr>
          </a:solidFill>
        </p:grpSpPr>
        <p:cxnSp>
          <p:nvCxnSpPr>
            <p:cNvPr id="19" name="Straight Connector 18">
              <a:extLst>
                <a:ext uri="{FF2B5EF4-FFF2-40B4-BE49-F238E27FC236}">
                  <a16:creationId xmlns:a16="http://schemas.microsoft.com/office/drawing/2014/main" id="{E877F2BE-FC1E-1E4B-B8AD-F41D199C4672}"/>
                </a:ext>
              </a:extLst>
            </p:cNvPr>
            <p:cNvCxnSpPr/>
            <p:nvPr userDrawn="1"/>
          </p:nvCxnSpPr>
          <p:spPr>
            <a:xfrm>
              <a:off x="2990798" y="2162732"/>
              <a:ext cx="0" cy="2627969"/>
            </a:xfrm>
            <a:prstGeom prst="line">
              <a:avLst/>
            </a:prstGeom>
            <a:grpFill/>
            <a:ln w="15875">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EDB0936-BDF1-5B49-B9B8-AF21E3837ABF}"/>
                </a:ext>
              </a:extLst>
            </p:cNvPr>
            <p:cNvSpPr/>
            <p:nvPr userDrawn="1"/>
          </p:nvSpPr>
          <p:spPr>
            <a:xfrm rot="2700000">
              <a:off x="2949698" y="208333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7E578F-6FE6-4B4F-86BA-E235DA9E07D8}"/>
                </a:ext>
              </a:extLst>
            </p:cNvPr>
            <p:cNvSpPr/>
            <p:nvPr userDrawn="1"/>
          </p:nvSpPr>
          <p:spPr>
            <a:xfrm rot="2700000">
              <a:off x="2949698" y="479559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AB2933-70EF-AF42-AF5C-DBCF62D95F27}"/>
                </a:ext>
              </a:extLst>
            </p:cNvPr>
            <p:cNvSpPr/>
            <p:nvPr userDrawn="1"/>
          </p:nvSpPr>
          <p:spPr>
            <a:xfrm rot="2700000">
              <a:off x="2949698" y="343946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D1086CF-C90B-0246-B2D5-FEE6FC474484}"/>
                </a:ext>
              </a:extLst>
            </p:cNvPr>
            <p:cNvSpPr/>
            <p:nvPr userDrawn="1"/>
          </p:nvSpPr>
          <p:spPr>
            <a:xfrm rot="2700000">
              <a:off x="2949698" y="276140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E93F56-DA7F-BA4D-A2AF-9E8544261FD8}"/>
                </a:ext>
              </a:extLst>
            </p:cNvPr>
            <p:cNvSpPr/>
            <p:nvPr userDrawn="1"/>
          </p:nvSpPr>
          <p:spPr>
            <a:xfrm rot="2700000">
              <a:off x="2949698" y="411753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alf-frame 24">
              <a:extLst>
                <a:ext uri="{FF2B5EF4-FFF2-40B4-BE49-F238E27FC236}">
                  <a16:creationId xmlns:a16="http://schemas.microsoft.com/office/drawing/2014/main" id="{2AC76886-17EF-2943-AB79-621BAC0CCAB8}"/>
                </a:ext>
              </a:extLst>
            </p:cNvPr>
            <p:cNvSpPr/>
            <p:nvPr userDrawn="1"/>
          </p:nvSpPr>
          <p:spPr>
            <a:xfrm rot="2700000">
              <a:off x="2916618" y="2051388"/>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lf-frame 25">
              <a:extLst>
                <a:ext uri="{FF2B5EF4-FFF2-40B4-BE49-F238E27FC236}">
                  <a16:creationId xmlns:a16="http://schemas.microsoft.com/office/drawing/2014/main" id="{9E68EBCC-76CC-8341-A42B-795F962805DB}"/>
                </a:ext>
              </a:extLst>
            </p:cNvPr>
            <p:cNvSpPr/>
            <p:nvPr userDrawn="1"/>
          </p:nvSpPr>
          <p:spPr>
            <a:xfrm rot="18900000" flipV="1">
              <a:off x="2917113" y="4769422"/>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 name="Picture Placeholder 4">
            <a:extLst>
              <a:ext uri="{FF2B5EF4-FFF2-40B4-BE49-F238E27FC236}">
                <a16:creationId xmlns:a16="http://schemas.microsoft.com/office/drawing/2014/main" id="{9367CF28-FEF8-2342-B4BC-46A9A90C1BD5}"/>
              </a:ext>
            </a:extLst>
          </p:cNvPr>
          <p:cNvSpPr>
            <a:spLocks noGrp="1"/>
          </p:cNvSpPr>
          <p:nvPr>
            <p:ph type="pic" sz="quarter" idx="10"/>
          </p:nvPr>
        </p:nvSpPr>
        <p:spPr>
          <a:xfrm>
            <a:off x="0" y="0"/>
            <a:ext cx="4610100" cy="2285999"/>
          </a:xfrm>
        </p:spPr>
        <p:txBody>
          <a:bodyPr/>
          <a:lstStyle/>
          <a:p>
            <a:endParaRPr lang="en-US" dirty="0"/>
          </a:p>
        </p:txBody>
      </p:sp>
      <p:sp>
        <p:nvSpPr>
          <p:cNvPr id="27" name="Picture Placeholder 4">
            <a:extLst>
              <a:ext uri="{FF2B5EF4-FFF2-40B4-BE49-F238E27FC236}">
                <a16:creationId xmlns:a16="http://schemas.microsoft.com/office/drawing/2014/main" id="{C5235162-9B96-D54D-B16C-F9CE2CC84477}"/>
              </a:ext>
            </a:extLst>
          </p:cNvPr>
          <p:cNvSpPr>
            <a:spLocks noGrp="1"/>
          </p:cNvSpPr>
          <p:nvPr>
            <p:ph type="pic" sz="quarter" idx="11"/>
          </p:nvPr>
        </p:nvSpPr>
        <p:spPr>
          <a:xfrm>
            <a:off x="-2" y="2286000"/>
            <a:ext cx="4610100" cy="2286000"/>
          </a:xfrm>
        </p:spPr>
        <p:txBody>
          <a:bodyPr/>
          <a:lstStyle/>
          <a:p>
            <a:endParaRPr lang="en-US"/>
          </a:p>
        </p:txBody>
      </p:sp>
      <p:sp>
        <p:nvSpPr>
          <p:cNvPr id="28" name="Picture Placeholder 4">
            <a:extLst>
              <a:ext uri="{FF2B5EF4-FFF2-40B4-BE49-F238E27FC236}">
                <a16:creationId xmlns:a16="http://schemas.microsoft.com/office/drawing/2014/main" id="{B97E6313-9942-154C-A73A-4C655D7D52C5}"/>
              </a:ext>
            </a:extLst>
          </p:cNvPr>
          <p:cNvSpPr>
            <a:spLocks noGrp="1"/>
          </p:cNvSpPr>
          <p:nvPr>
            <p:ph type="pic" sz="quarter" idx="12"/>
          </p:nvPr>
        </p:nvSpPr>
        <p:spPr>
          <a:xfrm>
            <a:off x="-1" y="4572000"/>
            <a:ext cx="4610100" cy="2286000"/>
          </a:xfrm>
        </p:spPr>
        <p:txBody>
          <a:bodyPr/>
          <a:lstStyle/>
          <a:p>
            <a:endParaRPr lang="en-US"/>
          </a:p>
        </p:txBody>
      </p:sp>
    </p:spTree>
    <p:extLst>
      <p:ext uri="{BB962C8B-B14F-4D97-AF65-F5344CB8AC3E}">
        <p14:creationId xmlns:p14="http://schemas.microsoft.com/office/powerpoint/2010/main" val="326945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38" name="Straight Connector 137">
            <a:extLst>
              <a:ext uri="{FF2B5EF4-FFF2-40B4-BE49-F238E27FC236}">
                <a16:creationId xmlns:a16="http://schemas.microsoft.com/office/drawing/2014/main" id="{A6D738A2-694C-084F-A24E-AF84C818D0B3}"/>
              </a:ext>
            </a:extLst>
          </p:cNvPr>
          <p:cNvCxnSpPr>
            <a:cxnSpLocks/>
          </p:cNvCxnSpPr>
          <p:nvPr userDrawn="1"/>
        </p:nvCxnSpPr>
        <p:spPr>
          <a:xfrm>
            <a:off x="165100" y="466372"/>
            <a:ext cx="11978348" cy="0"/>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AEA00C7-6EEF-3F46-AF5C-E5274DF91FDA}"/>
              </a:ext>
            </a:extLst>
          </p:cNvPr>
          <p:cNvCxnSpPr>
            <a:cxnSpLocks/>
          </p:cNvCxnSpPr>
          <p:nvPr userDrawn="1"/>
        </p:nvCxnSpPr>
        <p:spPr>
          <a:xfrm flipH="1">
            <a:off x="-20562" y="6420872"/>
            <a:ext cx="12164010" cy="0"/>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BC409F-634C-F94C-A095-01C7716D4CD6}"/>
              </a:ext>
            </a:extLst>
          </p:cNvPr>
          <p:cNvCxnSpPr>
            <a:cxnSpLocks/>
          </p:cNvCxnSpPr>
          <p:nvPr userDrawn="1"/>
        </p:nvCxnSpPr>
        <p:spPr>
          <a:xfrm>
            <a:off x="11670234" y="5145579"/>
            <a:ext cx="0" cy="1624223"/>
          </a:xfrm>
          <a:prstGeom prst="line">
            <a:avLst/>
          </a:prstGeom>
          <a:ln w="15875">
            <a:gradFill>
              <a:gsLst>
                <a:gs pos="0">
                  <a:schemeClr val="accent2">
                    <a:alpha val="0"/>
                  </a:schemeClr>
                </a:gs>
                <a:gs pos="52000">
                  <a:schemeClr val="accent1"/>
                </a:gs>
                <a:gs pos="50000">
                  <a:schemeClr val="accent1"/>
                </a:gs>
                <a:gs pos="100000">
                  <a:schemeClr val="accent2">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39DA763-A035-EB4F-9829-1512F50252C6}"/>
              </a:ext>
            </a:extLst>
          </p:cNvPr>
          <p:cNvGrpSpPr/>
          <p:nvPr userDrawn="1"/>
        </p:nvGrpSpPr>
        <p:grpSpPr>
          <a:xfrm>
            <a:off x="11622920" y="419058"/>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9" name="Rectangle 8">
              <a:extLst>
                <a:ext uri="{FF2B5EF4-FFF2-40B4-BE49-F238E27FC236}">
                  <a16:creationId xmlns:a16="http://schemas.microsoft.com/office/drawing/2014/main" id="{FA32B56A-C2CA-0444-884A-8E0264B3DEF9}"/>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234A56-EFB4-9341-BEB0-FC36853996E2}"/>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9A541CC-27C3-604B-988B-D0B4AD32CCFB}"/>
              </a:ext>
            </a:extLst>
          </p:cNvPr>
          <p:cNvSpPr/>
          <p:nvPr userDrawn="1"/>
        </p:nvSpPr>
        <p:spPr>
          <a:xfrm rot="2700000">
            <a:off x="10903946" y="45708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A0506F-29BB-CC4D-870A-C9675CCE2B37}"/>
              </a:ext>
            </a:extLst>
          </p:cNvPr>
          <p:cNvSpPr/>
          <p:nvPr userDrawn="1"/>
        </p:nvSpPr>
        <p:spPr>
          <a:xfrm rot="2700000">
            <a:off x="11456396" y="4602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D5CBA76-0271-D442-91C2-9634750FD041}"/>
              </a:ext>
            </a:extLst>
          </p:cNvPr>
          <p:cNvSpPr/>
          <p:nvPr userDrawn="1"/>
        </p:nvSpPr>
        <p:spPr>
          <a:xfrm rot="2700000">
            <a:off x="11659596" y="6666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365F1E-39EF-1746-ACFD-F45681F78082}"/>
              </a:ext>
            </a:extLst>
          </p:cNvPr>
          <p:cNvSpPr/>
          <p:nvPr userDrawn="1"/>
        </p:nvSpPr>
        <p:spPr>
          <a:xfrm rot="2700000">
            <a:off x="11659596" y="14921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962F057D-35EA-8E49-AEC8-CF4D63F7573C}"/>
              </a:ext>
            </a:extLst>
          </p:cNvPr>
          <p:cNvCxnSpPr>
            <a:cxnSpLocks/>
          </p:cNvCxnSpPr>
          <p:nvPr userDrawn="1"/>
        </p:nvCxnSpPr>
        <p:spPr>
          <a:xfrm flipV="1">
            <a:off x="452651" y="142381"/>
            <a:ext cx="0" cy="6602482"/>
          </a:xfrm>
          <a:prstGeom prst="line">
            <a:avLst/>
          </a:prstGeom>
          <a:ln w="15875">
            <a:gradFill>
              <a:gsLst>
                <a:gs pos="0">
                  <a:schemeClr val="accent2">
                    <a:alpha val="0"/>
                  </a:schemeClr>
                </a:gs>
                <a:gs pos="75000">
                  <a:schemeClr val="accent1"/>
                </a:gs>
                <a:gs pos="25000">
                  <a:schemeClr val="accent1"/>
                </a:gs>
                <a:gs pos="100000">
                  <a:schemeClr val="accent2">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93DBFB7A-CF91-7847-9C6B-D3250B45BB1D}"/>
              </a:ext>
            </a:extLst>
          </p:cNvPr>
          <p:cNvGrpSpPr/>
          <p:nvPr userDrawn="1"/>
        </p:nvGrpSpPr>
        <p:grpSpPr>
          <a:xfrm flipH="1" flipV="1">
            <a:off x="405337" y="6373558"/>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17" name="Rectangle 16">
              <a:extLst>
                <a:ext uri="{FF2B5EF4-FFF2-40B4-BE49-F238E27FC236}">
                  <a16:creationId xmlns:a16="http://schemas.microsoft.com/office/drawing/2014/main" id="{60687D53-D666-AB4F-9160-6BD9AB587733}"/>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5E29D0-622C-FA45-B9A1-2B0410A1333E}"/>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472A3C88-61CD-7847-ABF8-CB29CE0747A7}"/>
              </a:ext>
            </a:extLst>
          </p:cNvPr>
          <p:cNvSpPr/>
          <p:nvPr userDrawn="1"/>
        </p:nvSpPr>
        <p:spPr>
          <a:xfrm rot="2700000" flipH="1" flipV="1">
            <a:off x="1191529" y="6405239"/>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5265B5-08DF-864F-9A16-BD025F409329}"/>
              </a:ext>
            </a:extLst>
          </p:cNvPr>
          <p:cNvSpPr/>
          <p:nvPr userDrawn="1"/>
        </p:nvSpPr>
        <p:spPr>
          <a:xfrm rot="2700000" flipH="1" flipV="1">
            <a:off x="639079" y="6402064"/>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7A43AF3-49D3-014D-800D-268854D30C58}"/>
              </a:ext>
            </a:extLst>
          </p:cNvPr>
          <p:cNvSpPr/>
          <p:nvPr userDrawn="1"/>
        </p:nvSpPr>
        <p:spPr>
          <a:xfrm rot="2700000" flipH="1" flipV="1">
            <a:off x="435879" y="6195689"/>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8FA273-2E5B-BB41-93B9-E61007EA8DC4}"/>
              </a:ext>
            </a:extLst>
          </p:cNvPr>
          <p:cNvSpPr/>
          <p:nvPr userDrawn="1"/>
        </p:nvSpPr>
        <p:spPr>
          <a:xfrm rot="2700000" flipH="1" flipV="1">
            <a:off x="435879" y="5370189"/>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19A5570-757D-5947-B8D0-71D025807A6D}"/>
              </a:ext>
            </a:extLst>
          </p:cNvPr>
          <p:cNvGrpSpPr/>
          <p:nvPr userDrawn="1"/>
        </p:nvGrpSpPr>
        <p:grpSpPr>
          <a:xfrm flipH="1" flipV="1">
            <a:off x="418316" y="441954"/>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24" name="Rectangle 23">
              <a:extLst>
                <a:ext uri="{FF2B5EF4-FFF2-40B4-BE49-F238E27FC236}">
                  <a16:creationId xmlns:a16="http://schemas.microsoft.com/office/drawing/2014/main" id="{118EEEE2-424C-4B4C-A3D2-CFF26C3E0C2B}"/>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4DD1B13-C154-7046-BFB8-38D888F462C6}"/>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0D5A8D5-1943-3740-8946-435B6CA296E8}"/>
              </a:ext>
            </a:extLst>
          </p:cNvPr>
          <p:cNvGrpSpPr/>
          <p:nvPr userDrawn="1"/>
        </p:nvGrpSpPr>
        <p:grpSpPr>
          <a:xfrm flipH="1" flipV="1">
            <a:off x="11631541" y="6385981"/>
            <a:ext cx="94628" cy="94628"/>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27" name="Rectangle 26">
              <a:extLst>
                <a:ext uri="{FF2B5EF4-FFF2-40B4-BE49-F238E27FC236}">
                  <a16:creationId xmlns:a16="http://schemas.microsoft.com/office/drawing/2014/main" id="{9B0B48AA-72C2-544E-8C95-5704BFA46E70}"/>
                </a:ext>
              </a:extLst>
            </p:cNvPr>
            <p:cNvSpPr/>
            <p:nvPr userDrawn="1"/>
          </p:nvSpPr>
          <p:spPr>
            <a:xfrm rot="2700000">
              <a:off x="5321300" y="622300"/>
              <a:ext cx="152400" cy="1524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5C19B42-C0CD-5346-B78A-3B971A264C44}"/>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074BB58-7ECF-1B44-8034-35664ECD4D07}"/>
              </a:ext>
            </a:extLst>
          </p:cNvPr>
          <p:cNvGrpSpPr/>
          <p:nvPr userDrawn="1"/>
        </p:nvGrpSpPr>
        <p:grpSpPr>
          <a:xfrm flipV="1">
            <a:off x="11004513" y="5656274"/>
            <a:ext cx="682143" cy="779885"/>
            <a:chOff x="11156017" y="608241"/>
            <a:chExt cx="682143" cy="779885"/>
          </a:xfrm>
        </p:grpSpPr>
        <p:sp>
          <p:nvSpPr>
            <p:cNvPr id="30" name="Rectangle 29">
              <a:extLst>
                <a:ext uri="{FF2B5EF4-FFF2-40B4-BE49-F238E27FC236}">
                  <a16:creationId xmlns:a16="http://schemas.microsoft.com/office/drawing/2014/main" id="{DEE9C7E8-1F2E-BC4C-820F-38532215B151}"/>
                </a:ext>
              </a:extLst>
            </p:cNvPr>
            <p:cNvSpPr/>
            <p:nvPr userDrawn="1"/>
          </p:nvSpPr>
          <p:spPr>
            <a:xfrm rot="2700000">
              <a:off x="11154771" y="60948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C4AC1F-EBA8-354B-900F-C0D85B6E6E31}"/>
                </a:ext>
              </a:extLst>
            </p:cNvPr>
            <p:cNvSpPr/>
            <p:nvPr userDrawn="1"/>
          </p:nvSpPr>
          <p:spPr>
            <a:xfrm rot="2700000">
              <a:off x="11656421" y="6126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EFAA6E9-1A56-1D49-915D-3A8FB1E21979}"/>
                </a:ext>
              </a:extLst>
            </p:cNvPr>
            <p:cNvSpPr/>
            <p:nvPr userDrawn="1"/>
          </p:nvSpPr>
          <p:spPr>
            <a:xfrm rot="2700000">
              <a:off x="11811996" y="8190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60262DC-8002-3849-BD35-78D00FD80C14}"/>
                </a:ext>
              </a:extLst>
            </p:cNvPr>
            <p:cNvSpPr/>
            <p:nvPr userDrawn="1"/>
          </p:nvSpPr>
          <p:spPr>
            <a:xfrm rot="2700000">
              <a:off x="11811996" y="13619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5BD8F9C6-3905-9B45-8DBD-7F778F386209}"/>
              </a:ext>
            </a:extLst>
          </p:cNvPr>
          <p:cNvGrpSpPr/>
          <p:nvPr userDrawn="1"/>
        </p:nvGrpSpPr>
        <p:grpSpPr>
          <a:xfrm flipH="1">
            <a:off x="443167" y="446891"/>
            <a:ext cx="847726" cy="1062460"/>
            <a:chOff x="10990434" y="608241"/>
            <a:chExt cx="847726" cy="1062460"/>
          </a:xfrm>
        </p:grpSpPr>
        <p:sp>
          <p:nvSpPr>
            <p:cNvPr id="35" name="Rectangle 34">
              <a:extLst>
                <a:ext uri="{FF2B5EF4-FFF2-40B4-BE49-F238E27FC236}">
                  <a16:creationId xmlns:a16="http://schemas.microsoft.com/office/drawing/2014/main" id="{A505BEEA-61A8-9C49-8248-622B0419B3ED}"/>
                </a:ext>
              </a:extLst>
            </p:cNvPr>
            <p:cNvSpPr/>
            <p:nvPr userDrawn="1"/>
          </p:nvSpPr>
          <p:spPr>
            <a:xfrm rot="2700000">
              <a:off x="10989188" y="60948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32547E0-2C32-4F47-A648-41EAEA854C70}"/>
                </a:ext>
              </a:extLst>
            </p:cNvPr>
            <p:cNvSpPr/>
            <p:nvPr userDrawn="1"/>
          </p:nvSpPr>
          <p:spPr>
            <a:xfrm rot="2700000">
              <a:off x="11608796" y="612662"/>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B0BFE95-CB10-4E4A-9903-A0C329EEBAED}"/>
                </a:ext>
              </a:extLst>
            </p:cNvPr>
            <p:cNvSpPr/>
            <p:nvPr userDrawn="1"/>
          </p:nvSpPr>
          <p:spPr>
            <a:xfrm rot="2700000">
              <a:off x="11811996" y="8190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28DAFD5-9DB3-AF40-80BD-57841C3FCAEA}"/>
                </a:ext>
              </a:extLst>
            </p:cNvPr>
            <p:cNvSpPr/>
            <p:nvPr userDrawn="1"/>
          </p:nvSpPr>
          <p:spPr>
            <a:xfrm rot="2700000">
              <a:off x="11811996" y="1644537"/>
              <a:ext cx="27410" cy="24918"/>
            </a:xfrm>
            <a:prstGeom prst="rect">
              <a:avLst/>
            </a:prstGeom>
            <a:solidFill>
              <a:schemeClr val="bg2"/>
            </a:solidFill>
            <a:ln>
              <a:noFill/>
            </a:ln>
            <a:effectLst>
              <a:glow rad="139700">
                <a:schemeClr val="accent1">
                  <a:satMod val="175000"/>
                  <a:alpha val="11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AAAE5A6-364A-D74B-8F73-0BFE5C382D14}"/>
              </a:ext>
            </a:extLst>
          </p:cNvPr>
          <p:cNvGrpSpPr/>
          <p:nvPr userDrawn="1"/>
        </p:nvGrpSpPr>
        <p:grpSpPr>
          <a:xfrm>
            <a:off x="11603321" y="1996615"/>
            <a:ext cx="147231" cy="2864770"/>
            <a:chOff x="2916618" y="2051388"/>
            <a:chExt cx="147231" cy="2864770"/>
          </a:xfrm>
          <a:solidFill>
            <a:schemeClr val="accent3">
              <a:alpha val="60000"/>
            </a:schemeClr>
          </a:solidFill>
        </p:grpSpPr>
        <p:cxnSp>
          <p:nvCxnSpPr>
            <p:cNvPr id="63" name="Straight Connector 62">
              <a:extLst>
                <a:ext uri="{FF2B5EF4-FFF2-40B4-BE49-F238E27FC236}">
                  <a16:creationId xmlns:a16="http://schemas.microsoft.com/office/drawing/2014/main" id="{781DFFCF-528B-904F-B33C-D740A3CD9B11}"/>
                </a:ext>
              </a:extLst>
            </p:cNvPr>
            <p:cNvCxnSpPr/>
            <p:nvPr userDrawn="1"/>
          </p:nvCxnSpPr>
          <p:spPr>
            <a:xfrm>
              <a:off x="2990798" y="2162732"/>
              <a:ext cx="0" cy="2627969"/>
            </a:xfrm>
            <a:prstGeom prst="line">
              <a:avLst/>
            </a:prstGeom>
            <a:grpFill/>
            <a:ln w="15875">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522C581F-B7F6-9E4D-A839-E286020DD18F}"/>
                </a:ext>
              </a:extLst>
            </p:cNvPr>
            <p:cNvSpPr/>
            <p:nvPr userDrawn="1"/>
          </p:nvSpPr>
          <p:spPr>
            <a:xfrm rot="2700000">
              <a:off x="2949698" y="208333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2CEEB12-1472-A34F-8523-C08898F591CB}"/>
                </a:ext>
              </a:extLst>
            </p:cNvPr>
            <p:cNvSpPr/>
            <p:nvPr userDrawn="1"/>
          </p:nvSpPr>
          <p:spPr>
            <a:xfrm rot="2700000">
              <a:off x="2949698" y="479559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C626AA6-2D69-FA4E-9846-F0245C9403D4}"/>
                </a:ext>
              </a:extLst>
            </p:cNvPr>
            <p:cNvSpPr/>
            <p:nvPr userDrawn="1"/>
          </p:nvSpPr>
          <p:spPr>
            <a:xfrm rot="2700000">
              <a:off x="2949698" y="3439465"/>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DD4A3EF3-1D24-F241-9AF8-1EE665D48774}"/>
                </a:ext>
              </a:extLst>
            </p:cNvPr>
            <p:cNvSpPr/>
            <p:nvPr userDrawn="1"/>
          </p:nvSpPr>
          <p:spPr>
            <a:xfrm rot="2700000">
              <a:off x="2949698" y="276140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EB0375B-0997-7144-9C40-298491C13812}"/>
                </a:ext>
              </a:extLst>
            </p:cNvPr>
            <p:cNvSpPr/>
            <p:nvPr userDrawn="1"/>
          </p:nvSpPr>
          <p:spPr>
            <a:xfrm rot="2700000">
              <a:off x="2949698" y="4117530"/>
              <a:ext cx="82201" cy="822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alf-frame 68">
              <a:extLst>
                <a:ext uri="{FF2B5EF4-FFF2-40B4-BE49-F238E27FC236}">
                  <a16:creationId xmlns:a16="http://schemas.microsoft.com/office/drawing/2014/main" id="{195D969F-CA1C-4C4D-ABC4-08FEB4B3F274}"/>
                </a:ext>
              </a:extLst>
            </p:cNvPr>
            <p:cNvSpPr/>
            <p:nvPr userDrawn="1"/>
          </p:nvSpPr>
          <p:spPr>
            <a:xfrm rot="2700000">
              <a:off x="2916618" y="2051388"/>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Half-frame 69">
              <a:extLst>
                <a:ext uri="{FF2B5EF4-FFF2-40B4-BE49-F238E27FC236}">
                  <a16:creationId xmlns:a16="http://schemas.microsoft.com/office/drawing/2014/main" id="{2321B9F2-8952-B84E-B972-A9DBCF1B6119}"/>
                </a:ext>
              </a:extLst>
            </p:cNvPr>
            <p:cNvSpPr/>
            <p:nvPr userDrawn="1"/>
          </p:nvSpPr>
          <p:spPr>
            <a:xfrm rot="18900000" flipV="1">
              <a:off x="2917113" y="4769422"/>
              <a:ext cx="146736" cy="146736"/>
            </a:xfrm>
            <a:prstGeom prst="halfFrame">
              <a:avLst>
                <a:gd name="adj1" fmla="val 7629"/>
                <a:gd name="adj2" fmla="val 76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1" name="Straight Connector 70">
            <a:extLst>
              <a:ext uri="{FF2B5EF4-FFF2-40B4-BE49-F238E27FC236}">
                <a16:creationId xmlns:a16="http://schemas.microsoft.com/office/drawing/2014/main" id="{92503187-B7AF-9249-9002-763303D92844}"/>
              </a:ext>
            </a:extLst>
          </p:cNvPr>
          <p:cNvCxnSpPr>
            <a:cxnSpLocks/>
          </p:cNvCxnSpPr>
          <p:nvPr userDrawn="1"/>
        </p:nvCxnSpPr>
        <p:spPr>
          <a:xfrm>
            <a:off x="11670233" y="129818"/>
            <a:ext cx="0" cy="1624223"/>
          </a:xfrm>
          <a:prstGeom prst="line">
            <a:avLst/>
          </a:prstGeom>
          <a:ln w="15875">
            <a:gradFill>
              <a:gsLst>
                <a:gs pos="0">
                  <a:schemeClr val="accent2">
                    <a:alpha val="0"/>
                  </a:schemeClr>
                </a:gs>
                <a:gs pos="52000">
                  <a:schemeClr val="accent1"/>
                </a:gs>
                <a:gs pos="50000">
                  <a:schemeClr val="accent1"/>
                </a:gs>
                <a:gs pos="100000">
                  <a:schemeClr val="accent2">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40" name="Title 1">
            <a:extLst>
              <a:ext uri="{FF2B5EF4-FFF2-40B4-BE49-F238E27FC236}">
                <a16:creationId xmlns:a16="http://schemas.microsoft.com/office/drawing/2014/main" id="{3D9B4CD1-1A61-AD4D-B53C-9E2224E3CC36}"/>
              </a:ext>
            </a:extLst>
          </p:cNvPr>
          <p:cNvSpPr>
            <a:spLocks noGrp="1"/>
          </p:cNvSpPr>
          <p:nvPr>
            <p:ph type="title"/>
          </p:nvPr>
        </p:nvSpPr>
        <p:spPr>
          <a:xfrm>
            <a:off x="1259933" y="878059"/>
            <a:ext cx="5544314" cy="535531"/>
          </a:xfrm>
        </p:spPr>
        <p:txBody>
          <a:bodyPr anchor="t">
            <a:spAutoFit/>
          </a:bodyPr>
          <a:lstStyle>
            <a:lvl1pPr>
              <a:defRPr sz="3200">
                <a:solidFill>
                  <a:schemeClr val="bg2"/>
                </a:solidFill>
              </a:defRPr>
            </a:lvl1pPr>
          </a:lstStyle>
          <a:p>
            <a:r>
              <a:rPr lang="en-GB" dirty="0"/>
              <a:t>Click to edit Master title style</a:t>
            </a:r>
            <a:endParaRPr lang="en-US" dirty="0"/>
          </a:p>
        </p:txBody>
      </p:sp>
      <p:sp>
        <p:nvSpPr>
          <p:cNvPr id="141" name="Text Placeholder 68">
            <a:extLst>
              <a:ext uri="{FF2B5EF4-FFF2-40B4-BE49-F238E27FC236}">
                <a16:creationId xmlns:a16="http://schemas.microsoft.com/office/drawing/2014/main" id="{42E629CE-848F-B643-907D-ADB8E044EE28}"/>
              </a:ext>
            </a:extLst>
          </p:cNvPr>
          <p:cNvSpPr>
            <a:spLocks noGrp="1"/>
          </p:cNvSpPr>
          <p:nvPr>
            <p:ph type="body" sz="quarter" idx="10" hasCustomPrompt="1"/>
          </p:nvPr>
        </p:nvSpPr>
        <p:spPr>
          <a:xfrm rot="5400000">
            <a:off x="-732672" y="2229702"/>
            <a:ext cx="3017217" cy="313932"/>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
        <p:nvSpPr>
          <p:cNvPr id="142" name="Text Placeholder 68">
            <a:extLst>
              <a:ext uri="{FF2B5EF4-FFF2-40B4-BE49-F238E27FC236}">
                <a16:creationId xmlns:a16="http://schemas.microsoft.com/office/drawing/2014/main" id="{CADE4D48-F1BA-2B4E-AA0C-7C673A283149}"/>
              </a:ext>
            </a:extLst>
          </p:cNvPr>
          <p:cNvSpPr>
            <a:spLocks noGrp="1"/>
          </p:cNvSpPr>
          <p:nvPr>
            <p:ph type="body" sz="quarter" idx="11" hasCustomPrompt="1"/>
          </p:nvPr>
        </p:nvSpPr>
        <p:spPr>
          <a:xfrm>
            <a:off x="1624773" y="1669905"/>
            <a:ext cx="1892300" cy="341632"/>
          </a:xfrm>
        </p:spPr>
        <p:txBody>
          <a:bodyPr>
            <a:spAutoFit/>
          </a:bodyPr>
          <a:lstStyle>
            <a:lvl1pPr marL="0" indent="0">
              <a:buNone/>
              <a:defRPr sz="18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a:t>
            </a:r>
          </a:p>
        </p:txBody>
      </p:sp>
      <p:sp>
        <p:nvSpPr>
          <p:cNvPr id="144" name="Picture Placeholder 143">
            <a:extLst>
              <a:ext uri="{FF2B5EF4-FFF2-40B4-BE49-F238E27FC236}">
                <a16:creationId xmlns:a16="http://schemas.microsoft.com/office/drawing/2014/main" id="{91062044-CB30-6342-9F93-F03FBAC1D0BB}"/>
              </a:ext>
            </a:extLst>
          </p:cNvPr>
          <p:cNvSpPr>
            <a:spLocks noGrp="1"/>
          </p:cNvSpPr>
          <p:nvPr>
            <p:ph type="pic" sz="quarter" idx="12"/>
          </p:nvPr>
        </p:nvSpPr>
        <p:spPr>
          <a:xfrm>
            <a:off x="1259933" y="2689602"/>
            <a:ext cx="2029364" cy="1356125"/>
          </a:xfrm>
          <a:effectLst>
            <a:glow rad="63500">
              <a:schemeClr val="accent1">
                <a:satMod val="175000"/>
                <a:alpha val="40000"/>
              </a:schemeClr>
            </a:glow>
            <a:outerShdw blurRad="317500" sx="102000" sy="102000" algn="ctr" rotWithShape="0">
              <a:schemeClr val="bg2">
                <a:alpha val="40000"/>
              </a:schemeClr>
            </a:outerShdw>
          </a:effectLst>
        </p:spPr>
        <p:txBody>
          <a:bodyPr/>
          <a:lstStyle/>
          <a:p>
            <a:endParaRPr lang="en-US" dirty="0"/>
          </a:p>
        </p:txBody>
      </p:sp>
      <p:sp>
        <p:nvSpPr>
          <p:cNvPr id="145" name="Picture Placeholder 143">
            <a:extLst>
              <a:ext uri="{FF2B5EF4-FFF2-40B4-BE49-F238E27FC236}">
                <a16:creationId xmlns:a16="http://schemas.microsoft.com/office/drawing/2014/main" id="{2FBA233F-F76B-FB42-B6B8-AAFEA9A53C21}"/>
              </a:ext>
            </a:extLst>
          </p:cNvPr>
          <p:cNvSpPr>
            <a:spLocks noGrp="1"/>
          </p:cNvSpPr>
          <p:nvPr>
            <p:ph type="pic" sz="quarter" idx="13"/>
          </p:nvPr>
        </p:nvSpPr>
        <p:spPr>
          <a:xfrm>
            <a:off x="3836015" y="2689602"/>
            <a:ext cx="2029364" cy="1356125"/>
          </a:xfrm>
          <a:effectLst>
            <a:glow rad="63500">
              <a:schemeClr val="accent1">
                <a:satMod val="175000"/>
                <a:alpha val="40000"/>
              </a:schemeClr>
            </a:glow>
            <a:outerShdw blurRad="317500" sx="102000" sy="102000" algn="ctr" rotWithShape="0">
              <a:schemeClr val="bg2">
                <a:alpha val="40000"/>
              </a:schemeClr>
            </a:outerShdw>
          </a:effectLst>
        </p:spPr>
        <p:txBody>
          <a:bodyPr/>
          <a:lstStyle/>
          <a:p>
            <a:endParaRPr lang="en-US" dirty="0"/>
          </a:p>
        </p:txBody>
      </p:sp>
      <p:sp>
        <p:nvSpPr>
          <p:cNvPr id="146" name="Picture Placeholder 143">
            <a:extLst>
              <a:ext uri="{FF2B5EF4-FFF2-40B4-BE49-F238E27FC236}">
                <a16:creationId xmlns:a16="http://schemas.microsoft.com/office/drawing/2014/main" id="{9C441E19-3510-5F4C-8CC6-E66E21100858}"/>
              </a:ext>
            </a:extLst>
          </p:cNvPr>
          <p:cNvSpPr>
            <a:spLocks noGrp="1"/>
          </p:cNvSpPr>
          <p:nvPr>
            <p:ph type="pic" sz="quarter" idx="14"/>
          </p:nvPr>
        </p:nvSpPr>
        <p:spPr>
          <a:xfrm>
            <a:off x="6410920" y="2689602"/>
            <a:ext cx="2029364" cy="1356125"/>
          </a:xfrm>
          <a:effectLst>
            <a:glow rad="63500">
              <a:schemeClr val="accent1">
                <a:satMod val="175000"/>
                <a:alpha val="40000"/>
              </a:schemeClr>
            </a:glow>
            <a:outerShdw blurRad="317500" sx="102000" sy="102000" algn="ctr" rotWithShape="0">
              <a:schemeClr val="bg2">
                <a:alpha val="40000"/>
              </a:schemeClr>
            </a:outerShdw>
          </a:effectLst>
        </p:spPr>
        <p:txBody>
          <a:bodyPr/>
          <a:lstStyle/>
          <a:p>
            <a:endParaRPr lang="en-US" dirty="0"/>
          </a:p>
        </p:txBody>
      </p:sp>
      <p:sp>
        <p:nvSpPr>
          <p:cNvPr id="147" name="Picture Placeholder 143">
            <a:extLst>
              <a:ext uri="{FF2B5EF4-FFF2-40B4-BE49-F238E27FC236}">
                <a16:creationId xmlns:a16="http://schemas.microsoft.com/office/drawing/2014/main" id="{69577306-A4C4-AF49-8D5B-53F1D66B4048}"/>
              </a:ext>
            </a:extLst>
          </p:cNvPr>
          <p:cNvSpPr>
            <a:spLocks noGrp="1"/>
          </p:cNvSpPr>
          <p:nvPr>
            <p:ph type="pic" sz="quarter" idx="15"/>
          </p:nvPr>
        </p:nvSpPr>
        <p:spPr>
          <a:xfrm>
            <a:off x="8979418" y="2689602"/>
            <a:ext cx="2029364" cy="1356125"/>
          </a:xfrm>
          <a:effectLst>
            <a:glow rad="63500">
              <a:schemeClr val="accent1">
                <a:satMod val="175000"/>
                <a:alpha val="40000"/>
              </a:schemeClr>
            </a:glow>
            <a:outerShdw blurRad="317500" sx="102000" sy="102000" algn="ctr" rotWithShape="0">
              <a:schemeClr val="bg2">
                <a:alpha val="40000"/>
              </a:schemeClr>
            </a:outerShdw>
          </a:effectLst>
        </p:spPr>
        <p:txBody>
          <a:bodyPr/>
          <a:lstStyle/>
          <a:p>
            <a:endParaRPr lang="en-US" dirty="0"/>
          </a:p>
        </p:txBody>
      </p:sp>
      <p:sp>
        <p:nvSpPr>
          <p:cNvPr id="148" name="Text Placeholder 68">
            <a:extLst>
              <a:ext uri="{FF2B5EF4-FFF2-40B4-BE49-F238E27FC236}">
                <a16:creationId xmlns:a16="http://schemas.microsoft.com/office/drawing/2014/main" id="{7D1E9391-22BD-CB4B-AA23-BE6B6DD614BF}"/>
              </a:ext>
            </a:extLst>
          </p:cNvPr>
          <p:cNvSpPr>
            <a:spLocks noGrp="1"/>
          </p:cNvSpPr>
          <p:nvPr>
            <p:ph type="body" sz="quarter" idx="16" hasCustomPrompt="1"/>
          </p:nvPr>
        </p:nvSpPr>
        <p:spPr>
          <a:xfrm>
            <a:off x="1259933" y="4199646"/>
            <a:ext cx="2029364" cy="535531"/>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
        <p:nvSpPr>
          <p:cNvPr id="149" name="Text Placeholder 68">
            <a:extLst>
              <a:ext uri="{FF2B5EF4-FFF2-40B4-BE49-F238E27FC236}">
                <a16:creationId xmlns:a16="http://schemas.microsoft.com/office/drawing/2014/main" id="{D7D89663-FCA2-FD46-8214-E06EB3A6D1F8}"/>
              </a:ext>
            </a:extLst>
          </p:cNvPr>
          <p:cNvSpPr>
            <a:spLocks noGrp="1"/>
          </p:cNvSpPr>
          <p:nvPr>
            <p:ph type="body" sz="quarter" idx="17" hasCustomPrompt="1"/>
          </p:nvPr>
        </p:nvSpPr>
        <p:spPr>
          <a:xfrm>
            <a:off x="3836015" y="4199646"/>
            <a:ext cx="2029364" cy="535531"/>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
        <p:nvSpPr>
          <p:cNvPr id="150" name="Text Placeholder 68">
            <a:extLst>
              <a:ext uri="{FF2B5EF4-FFF2-40B4-BE49-F238E27FC236}">
                <a16:creationId xmlns:a16="http://schemas.microsoft.com/office/drawing/2014/main" id="{41D2A800-552D-B644-8702-4985F357B81B}"/>
              </a:ext>
            </a:extLst>
          </p:cNvPr>
          <p:cNvSpPr>
            <a:spLocks noGrp="1"/>
          </p:cNvSpPr>
          <p:nvPr>
            <p:ph type="body" sz="quarter" idx="18" hasCustomPrompt="1"/>
          </p:nvPr>
        </p:nvSpPr>
        <p:spPr>
          <a:xfrm>
            <a:off x="6410920" y="4199646"/>
            <a:ext cx="2029364" cy="535531"/>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
        <p:nvSpPr>
          <p:cNvPr id="151" name="Text Placeholder 68">
            <a:extLst>
              <a:ext uri="{FF2B5EF4-FFF2-40B4-BE49-F238E27FC236}">
                <a16:creationId xmlns:a16="http://schemas.microsoft.com/office/drawing/2014/main" id="{43514FE0-5337-7246-812B-53172957B980}"/>
              </a:ext>
            </a:extLst>
          </p:cNvPr>
          <p:cNvSpPr>
            <a:spLocks noGrp="1"/>
          </p:cNvSpPr>
          <p:nvPr>
            <p:ph type="body" sz="quarter" idx="19" hasCustomPrompt="1"/>
          </p:nvPr>
        </p:nvSpPr>
        <p:spPr>
          <a:xfrm>
            <a:off x="8979418" y="4199646"/>
            <a:ext cx="2029364" cy="535531"/>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
        <p:nvSpPr>
          <p:cNvPr id="152" name="Text Placeholder 68">
            <a:extLst>
              <a:ext uri="{FF2B5EF4-FFF2-40B4-BE49-F238E27FC236}">
                <a16:creationId xmlns:a16="http://schemas.microsoft.com/office/drawing/2014/main" id="{16471AB6-41EE-D042-A479-E14393270097}"/>
              </a:ext>
            </a:extLst>
          </p:cNvPr>
          <p:cNvSpPr>
            <a:spLocks noGrp="1"/>
          </p:cNvSpPr>
          <p:nvPr>
            <p:ph type="body" sz="quarter" idx="20" hasCustomPrompt="1"/>
          </p:nvPr>
        </p:nvSpPr>
        <p:spPr>
          <a:xfrm>
            <a:off x="1259933" y="4888242"/>
            <a:ext cx="2029364" cy="480131"/>
          </a:xfrm>
        </p:spPr>
        <p:txBody>
          <a:bodyPr wrap="square">
            <a:spAutoFit/>
          </a:bodyPr>
          <a:lstStyle>
            <a:lvl1pPr marL="285750" indent="-285750">
              <a:buSzPct val="50000"/>
              <a:buFont typeface=".Lucida Grande UI Regular"/>
              <a:buChar char="◆"/>
              <a:defRPr sz="1400">
                <a:solidFill>
                  <a:schemeClr val="tx2">
                    <a:lumMod val="40000"/>
                    <a:lumOff val="60000"/>
                  </a:schemeClr>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
        <p:nvSpPr>
          <p:cNvPr id="153" name="Text Placeholder 68">
            <a:extLst>
              <a:ext uri="{FF2B5EF4-FFF2-40B4-BE49-F238E27FC236}">
                <a16:creationId xmlns:a16="http://schemas.microsoft.com/office/drawing/2014/main" id="{31F56096-B6E1-3F4D-9A28-6DCE267AD50A}"/>
              </a:ext>
            </a:extLst>
          </p:cNvPr>
          <p:cNvSpPr>
            <a:spLocks noGrp="1"/>
          </p:cNvSpPr>
          <p:nvPr>
            <p:ph type="body" sz="quarter" idx="21" hasCustomPrompt="1"/>
          </p:nvPr>
        </p:nvSpPr>
        <p:spPr>
          <a:xfrm>
            <a:off x="3836015" y="4888242"/>
            <a:ext cx="2029364" cy="480131"/>
          </a:xfrm>
        </p:spPr>
        <p:txBody>
          <a:bodyPr wrap="square">
            <a:spAutoFit/>
          </a:bodyPr>
          <a:lstStyle>
            <a:lvl1pPr marL="285750" indent="-285750">
              <a:buSzPct val="50000"/>
              <a:buFont typeface=".Lucida Grande UI Regular"/>
              <a:buChar char="◆"/>
              <a:defRPr sz="1400">
                <a:solidFill>
                  <a:schemeClr val="tx2">
                    <a:lumMod val="40000"/>
                    <a:lumOff val="60000"/>
                  </a:schemeClr>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
        <p:nvSpPr>
          <p:cNvPr id="154" name="Text Placeholder 68">
            <a:extLst>
              <a:ext uri="{FF2B5EF4-FFF2-40B4-BE49-F238E27FC236}">
                <a16:creationId xmlns:a16="http://schemas.microsoft.com/office/drawing/2014/main" id="{1A51440C-A137-A540-99E5-8916D87DBC49}"/>
              </a:ext>
            </a:extLst>
          </p:cNvPr>
          <p:cNvSpPr>
            <a:spLocks noGrp="1"/>
          </p:cNvSpPr>
          <p:nvPr>
            <p:ph type="body" sz="quarter" idx="22" hasCustomPrompt="1"/>
          </p:nvPr>
        </p:nvSpPr>
        <p:spPr>
          <a:xfrm>
            <a:off x="6410920" y="4888242"/>
            <a:ext cx="2029364" cy="480131"/>
          </a:xfrm>
        </p:spPr>
        <p:txBody>
          <a:bodyPr wrap="square">
            <a:spAutoFit/>
          </a:bodyPr>
          <a:lstStyle>
            <a:lvl1pPr marL="285750" indent="-285750">
              <a:buSzPct val="50000"/>
              <a:buFont typeface=".Lucida Grande UI Regular"/>
              <a:buChar char="◆"/>
              <a:defRPr sz="1400">
                <a:solidFill>
                  <a:schemeClr val="tx2">
                    <a:lumMod val="40000"/>
                    <a:lumOff val="60000"/>
                  </a:schemeClr>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
        <p:nvSpPr>
          <p:cNvPr id="155" name="Text Placeholder 68">
            <a:extLst>
              <a:ext uri="{FF2B5EF4-FFF2-40B4-BE49-F238E27FC236}">
                <a16:creationId xmlns:a16="http://schemas.microsoft.com/office/drawing/2014/main" id="{D25CE385-7857-524E-9C3B-DDF85B1ADA0A}"/>
              </a:ext>
            </a:extLst>
          </p:cNvPr>
          <p:cNvSpPr>
            <a:spLocks noGrp="1"/>
          </p:cNvSpPr>
          <p:nvPr>
            <p:ph type="body" sz="quarter" idx="23" hasCustomPrompt="1"/>
          </p:nvPr>
        </p:nvSpPr>
        <p:spPr>
          <a:xfrm>
            <a:off x="8979418" y="4888242"/>
            <a:ext cx="2029364" cy="480131"/>
          </a:xfrm>
        </p:spPr>
        <p:txBody>
          <a:bodyPr wrap="square">
            <a:spAutoFit/>
          </a:bodyPr>
          <a:lstStyle>
            <a:lvl1pPr marL="285750" indent="-285750">
              <a:buSzPct val="50000"/>
              <a:buFont typeface=".Lucida Grande UI Regular"/>
              <a:buChar char="◆"/>
              <a:defRPr sz="1400">
                <a:solidFill>
                  <a:schemeClr val="tx2">
                    <a:lumMod val="40000"/>
                    <a:lumOff val="60000"/>
                  </a:schemeClr>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title style</a:t>
            </a:r>
          </a:p>
        </p:txBody>
      </p:sp>
    </p:spTree>
    <p:extLst>
      <p:ext uri="{BB962C8B-B14F-4D97-AF65-F5344CB8AC3E}">
        <p14:creationId xmlns:p14="http://schemas.microsoft.com/office/powerpoint/2010/main" val="10984688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121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8E545-0A4B-314C-BF92-D3BD1D443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6A268A0A-96AF-2D46-896C-8778D916C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1E1CA93F-4F1A-814D-A330-6F640B8A1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3BB15-AD12-3F43-B468-0236D3C06672}" type="datetimeFigureOut">
              <a:rPr lang="en-US" smtClean="0"/>
              <a:t>1/17/2021</a:t>
            </a:fld>
            <a:endParaRPr lang="en-US"/>
          </a:p>
        </p:txBody>
      </p:sp>
      <p:sp>
        <p:nvSpPr>
          <p:cNvPr id="5" name="Footer Placeholder 4">
            <a:extLst>
              <a:ext uri="{FF2B5EF4-FFF2-40B4-BE49-F238E27FC236}">
                <a16:creationId xmlns:a16="http://schemas.microsoft.com/office/drawing/2014/main" id="{2A07B52D-D5A7-B14C-A86D-0BD521713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E4AE1-4F48-CE47-9CED-584BA863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EAD9C-7C99-7041-8AFB-0BF5E96C4107}" type="slidenum">
              <a:rPr lang="en-US" smtClean="0"/>
              <a:t>‹#›</a:t>
            </a:fld>
            <a:endParaRPr lang="en-US"/>
          </a:p>
        </p:txBody>
      </p:sp>
      <p:grpSp>
        <p:nvGrpSpPr>
          <p:cNvPr id="19" name="Group 18">
            <a:extLst>
              <a:ext uri="{FF2B5EF4-FFF2-40B4-BE49-F238E27FC236}">
                <a16:creationId xmlns:a16="http://schemas.microsoft.com/office/drawing/2014/main" id="{76E87A42-C7CA-C648-82B9-F9FF32793CB9}"/>
              </a:ext>
            </a:extLst>
          </p:cNvPr>
          <p:cNvGrpSpPr/>
          <p:nvPr userDrawn="1"/>
        </p:nvGrpSpPr>
        <p:grpSpPr>
          <a:xfrm>
            <a:off x="-426318" y="205760"/>
            <a:ext cx="253446" cy="6446480"/>
            <a:chOff x="-628294" y="0"/>
            <a:chExt cx="306670" cy="4843335"/>
          </a:xfrm>
        </p:grpSpPr>
        <p:sp>
          <p:nvSpPr>
            <p:cNvPr id="8" name="Rectangle 7">
              <a:extLst>
                <a:ext uri="{FF2B5EF4-FFF2-40B4-BE49-F238E27FC236}">
                  <a16:creationId xmlns:a16="http://schemas.microsoft.com/office/drawing/2014/main" id="{E919800E-E96B-E342-81CA-DD0C90297CFD}"/>
                </a:ext>
              </a:extLst>
            </p:cNvPr>
            <p:cNvSpPr/>
            <p:nvPr userDrawn="1"/>
          </p:nvSpPr>
          <p:spPr>
            <a:xfrm>
              <a:off x="-628294" y="0"/>
              <a:ext cx="306670" cy="6573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D7A8C9-B76D-E347-B3F5-AB1517DD5CFD}"/>
                </a:ext>
              </a:extLst>
            </p:cNvPr>
            <p:cNvSpPr/>
            <p:nvPr userDrawn="1"/>
          </p:nvSpPr>
          <p:spPr>
            <a:xfrm>
              <a:off x="-628294" y="699714"/>
              <a:ext cx="306670" cy="6573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26F1591-2B17-9642-84D5-E63C257B815F}"/>
                </a:ext>
              </a:extLst>
            </p:cNvPr>
            <p:cNvSpPr/>
            <p:nvPr userDrawn="1"/>
          </p:nvSpPr>
          <p:spPr>
            <a:xfrm>
              <a:off x="-628294" y="1399428"/>
              <a:ext cx="306670" cy="6573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08C587-7F93-624E-833E-A4DA1D19190F}"/>
                </a:ext>
              </a:extLst>
            </p:cNvPr>
            <p:cNvSpPr/>
            <p:nvPr userDrawn="1"/>
          </p:nvSpPr>
          <p:spPr>
            <a:xfrm>
              <a:off x="-628294" y="2095033"/>
              <a:ext cx="306670" cy="6573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E8EE26-EB93-C94D-A541-2B3BA8C4672C}"/>
                </a:ext>
              </a:extLst>
            </p:cNvPr>
            <p:cNvSpPr/>
            <p:nvPr userDrawn="1"/>
          </p:nvSpPr>
          <p:spPr>
            <a:xfrm>
              <a:off x="-628294" y="2790638"/>
              <a:ext cx="306670" cy="6573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32CE1D-53F9-B74A-A3A9-BC858345CA8F}"/>
                </a:ext>
              </a:extLst>
            </p:cNvPr>
            <p:cNvSpPr/>
            <p:nvPr userDrawn="1"/>
          </p:nvSpPr>
          <p:spPr>
            <a:xfrm>
              <a:off x="-628294" y="3486244"/>
              <a:ext cx="306670" cy="657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49CE4E-1B8C-244D-AF90-5F5E9B294E9A}"/>
                </a:ext>
              </a:extLst>
            </p:cNvPr>
            <p:cNvSpPr/>
            <p:nvPr userDrawn="1"/>
          </p:nvSpPr>
          <p:spPr>
            <a:xfrm>
              <a:off x="-628294" y="4185958"/>
              <a:ext cx="306670" cy="657377"/>
            </a:xfrm>
            <a:prstGeom prst="rect">
              <a:avLst/>
            </a:prstGeom>
            <a:solidFill>
              <a:srgbClr val="011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04838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60"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PT Sans" panose="020B0503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T Sans" panose="020B0503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T Sans" panose="020B0503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T Sans" panose="020B0503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T Sans" panose="020B0503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T Sans" panose="020B05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id"/><Relationship Id="rId1" Type="http://schemas.microsoft.com/office/2007/relationships/media" Target="../media/media1.mid"/><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microsoft.com/office/2007/relationships/media" Target="../media/media3.mid"/><Relationship Id="rId7" Type="http://schemas.openxmlformats.org/officeDocument/2006/relationships/slideLayout" Target="../slideLayouts/slideLayout4.xml"/><Relationship Id="rId12" Type="http://schemas.openxmlformats.org/officeDocument/2006/relationships/image" Target="../media/image2.png"/><Relationship Id="rId2" Type="http://schemas.openxmlformats.org/officeDocument/2006/relationships/audio" Target="../media/media2.mid"/><Relationship Id="rId1" Type="http://schemas.microsoft.com/office/2007/relationships/media" Target="../media/media2.mid"/><Relationship Id="rId6" Type="http://schemas.openxmlformats.org/officeDocument/2006/relationships/audio" Target="../media/media4.mid"/><Relationship Id="rId11" Type="http://schemas.openxmlformats.org/officeDocument/2006/relationships/image" Target="../media/image9.png"/><Relationship Id="rId5" Type="http://schemas.microsoft.com/office/2007/relationships/media" Target="../media/media4.mid"/><Relationship Id="rId10" Type="http://schemas.openxmlformats.org/officeDocument/2006/relationships/image" Target="../media/image8.png"/><Relationship Id="rId4" Type="http://schemas.openxmlformats.org/officeDocument/2006/relationships/audio" Target="../media/media3.mid"/><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3.mid"/><Relationship Id="rId7" Type="http://schemas.openxmlformats.org/officeDocument/2006/relationships/image" Target="../media/image13.jpg"/><Relationship Id="rId2" Type="http://schemas.openxmlformats.org/officeDocument/2006/relationships/audio" Target="../media/media5.mid"/><Relationship Id="rId1" Type="http://schemas.microsoft.com/office/2007/relationships/media" Target="../media/media5.mid"/><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audio" Target="../media/media3.mid"/><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916B-BAD9-4382-86B1-C83B9C6E137F}"/>
              </a:ext>
            </a:extLst>
          </p:cNvPr>
          <p:cNvSpPr>
            <a:spLocks noGrp="1"/>
          </p:cNvSpPr>
          <p:nvPr>
            <p:ph type="ctrTitle"/>
          </p:nvPr>
        </p:nvSpPr>
        <p:spPr>
          <a:xfrm>
            <a:off x="-101600" y="2526224"/>
            <a:ext cx="11582400" cy="3709477"/>
          </a:xfrm>
        </p:spPr>
        <p:txBody>
          <a:bodyPr>
            <a:normAutofit/>
          </a:bodyPr>
          <a:lstStyle/>
          <a:p>
            <a:r>
              <a:rPr lang="en-US" dirty="0"/>
              <a:t>Composing Final Fantasy Original Sound Tracks via Neural Networks</a:t>
            </a:r>
          </a:p>
        </p:txBody>
      </p:sp>
      <p:sp>
        <p:nvSpPr>
          <p:cNvPr id="3" name="Subtitle 2">
            <a:extLst>
              <a:ext uri="{FF2B5EF4-FFF2-40B4-BE49-F238E27FC236}">
                <a16:creationId xmlns:a16="http://schemas.microsoft.com/office/drawing/2014/main" id="{F1439664-3A8B-4A7B-B9CB-F90EE184D36E}"/>
              </a:ext>
            </a:extLst>
          </p:cNvPr>
          <p:cNvSpPr>
            <a:spLocks noGrp="1"/>
          </p:cNvSpPr>
          <p:nvPr>
            <p:ph type="subTitle" idx="1"/>
          </p:nvPr>
        </p:nvSpPr>
        <p:spPr/>
        <p:txBody>
          <a:bodyPr/>
          <a:lstStyle/>
          <a:p>
            <a:r>
              <a:rPr lang="en-US" dirty="0"/>
              <a:t>by Joseph Matthew R. Azanza</a:t>
            </a:r>
          </a:p>
        </p:txBody>
      </p:sp>
      <p:pic>
        <p:nvPicPr>
          <p:cNvPr id="5" name="3-19 Aerith's Theme Xg">
            <a:hlinkClick r:id="" action="ppaction://media"/>
            <a:extLst>
              <a:ext uri="{FF2B5EF4-FFF2-40B4-BE49-F238E27FC236}">
                <a16:creationId xmlns:a16="http://schemas.microsoft.com/office/drawing/2014/main" id="{79293113-363E-4728-8F14-B825FA5AB4E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0800" y="6235701"/>
            <a:ext cx="609600" cy="609600"/>
          </a:xfrm>
          <a:prstGeom prst="rect">
            <a:avLst/>
          </a:prstGeom>
        </p:spPr>
      </p:pic>
    </p:spTree>
    <p:extLst>
      <p:ext uri="{BB962C8B-B14F-4D97-AF65-F5344CB8AC3E}">
        <p14:creationId xmlns:p14="http://schemas.microsoft.com/office/powerpoint/2010/main" val="110995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0" numSld="999">
                <p:cTn id="7" repeatCount="indefinite"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FB7908-8DB5-4F66-9791-DA678CA5EC66}"/>
              </a:ext>
            </a:extLst>
          </p:cNvPr>
          <p:cNvSpPr>
            <a:spLocks noChangeAspect="1"/>
          </p:cNvSpPr>
          <p:nvPr/>
        </p:nvSpPr>
        <p:spPr>
          <a:xfrm rot="2700000">
            <a:off x="11624925" y="4732581"/>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E187FA5-F0DD-4259-BB01-5553F7C0EC19}"/>
              </a:ext>
            </a:extLst>
          </p:cNvPr>
          <p:cNvSpPr txBox="1">
            <a:spLocks/>
          </p:cNvSpPr>
          <p:nvPr/>
        </p:nvSpPr>
        <p:spPr>
          <a:xfrm>
            <a:off x="551686" y="622835"/>
            <a:ext cx="5544314" cy="5355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200" kern="1200">
                <a:solidFill>
                  <a:schemeClr val="bg2"/>
                </a:solidFill>
                <a:latin typeface="PT Sans" panose="020B0503020203020204" pitchFamily="34" charset="77"/>
                <a:ea typeface="+mj-ea"/>
                <a:cs typeface="+mj-cs"/>
              </a:defRPr>
            </a:lvl1pPr>
          </a:lstStyle>
          <a:p>
            <a:r>
              <a:rPr lang="en-US" dirty="0">
                <a:solidFill>
                  <a:schemeClr val="accent3"/>
                </a:solidFill>
              </a:rPr>
              <a:t>Key Learnings</a:t>
            </a:r>
          </a:p>
        </p:txBody>
      </p:sp>
      <p:sp>
        <p:nvSpPr>
          <p:cNvPr id="9" name="Rectangle 8">
            <a:extLst>
              <a:ext uri="{FF2B5EF4-FFF2-40B4-BE49-F238E27FC236}">
                <a16:creationId xmlns:a16="http://schemas.microsoft.com/office/drawing/2014/main" id="{A46E9AD9-F477-454A-8A04-8AD0E08C6DE8}"/>
              </a:ext>
            </a:extLst>
          </p:cNvPr>
          <p:cNvSpPr>
            <a:spLocks noChangeAspect="1"/>
          </p:cNvSpPr>
          <p:nvPr/>
        </p:nvSpPr>
        <p:spPr>
          <a:xfrm rot="2700000">
            <a:off x="1189341" y="1992332"/>
            <a:ext cx="291698" cy="29169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2EC2455-3141-4241-93AC-EE8BD34A341A}"/>
              </a:ext>
            </a:extLst>
          </p:cNvPr>
          <p:cNvSpPr txBox="1"/>
          <p:nvPr/>
        </p:nvSpPr>
        <p:spPr>
          <a:xfrm>
            <a:off x="1763159" y="1953515"/>
            <a:ext cx="3121367" cy="369332"/>
          </a:xfrm>
          <a:prstGeom prst="rect">
            <a:avLst/>
          </a:prstGeom>
          <a:noFill/>
        </p:spPr>
        <p:txBody>
          <a:bodyPr wrap="none" rtlCol="0">
            <a:spAutoFit/>
          </a:bodyPr>
          <a:lstStyle/>
          <a:p>
            <a:r>
              <a:rPr lang="en-US" dirty="0">
                <a:latin typeface="PT Sans" panose="020B0503020203020204"/>
              </a:rPr>
              <a:t>Perfect is the enemy of good</a:t>
            </a:r>
          </a:p>
        </p:txBody>
      </p:sp>
      <p:sp>
        <p:nvSpPr>
          <p:cNvPr id="11" name="Rectangle 10">
            <a:extLst>
              <a:ext uri="{FF2B5EF4-FFF2-40B4-BE49-F238E27FC236}">
                <a16:creationId xmlns:a16="http://schemas.microsoft.com/office/drawing/2014/main" id="{53307DDE-D7CE-430B-BEA4-E944B9BC2FA8}"/>
              </a:ext>
            </a:extLst>
          </p:cNvPr>
          <p:cNvSpPr>
            <a:spLocks noChangeAspect="1"/>
          </p:cNvSpPr>
          <p:nvPr/>
        </p:nvSpPr>
        <p:spPr>
          <a:xfrm rot="2700000">
            <a:off x="1189341" y="3196457"/>
            <a:ext cx="291698" cy="29169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A782F15-56FD-4A07-AB8E-B4F597454F4A}"/>
              </a:ext>
            </a:extLst>
          </p:cNvPr>
          <p:cNvSpPr txBox="1"/>
          <p:nvPr/>
        </p:nvSpPr>
        <p:spPr>
          <a:xfrm>
            <a:off x="1763159" y="3157640"/>
            <a:ext cx="3608680" cy="369332"/>
          </a:xfrm>
          <a:prstGeom prst="rect">
            <a:avLst/>
          </a:prstGeom>
          <a:noFill/>
        </p:spPr>
        <p:txBody>
          <a:bodyPr wrap="none" rtlCol="0">
            <a:spAutoFit/>
          </a:bodyPr>
          <a:lstStyle/>
          <a:p>
            <a:r>
              <a:rPr lang="en-US" dirty="0">
                <a:latin typeface="PT Sans" panose="020B0503020203020204"/>
              </a:rPr>
              <a:t>Advantage of Domain Knowledge</a:t>
            </a:r>
          </a:p>
        </p:txBody>
      </p:sp>
      <p:sp>
        <p:nvSpPr>
          <p:cNvPr id="13" name="Rectangle 12">
            <a:extLst>
              <a:ext uri="{FF2B5EF4-FFF2-40B4-BE49-F238E27FC236}">
                <a16:creationId xmlns:a16="http://schemas.microsoft.com/office/drawing/2014/main" id="{720CF7F8-3BF5-466E-A043-989898E3FACB}"/>
              </a:ext>
            </a:extLst>
          </p:cNvPr>
          <p:cNvSpPr>
            <a:spLocks noChangeAspect="1"/>
          </p:cNvSpPr>
          <p:nvPr/>
        </p:nvSpPr>
        <p:spPr>
          <a:xfrm rot="2700000">
            <a:off x="1189341" y="4358213"/>
            <a:ext cx="291698" cy="29169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5E438C2-DEA3-4F60-90AE-315F00F40753}"/>
              </a:ext>
            </a:extLst>
          </p:cNvPr>
          <p:cNvSpPr txBox="1"/>
          <p:nvPr/>
        </p:nvSpPr>
        <p:spPr>
          <a:xfrm>
            <a:off x="1763159" y="4319396"/>
            <a:ext cx="3916457" cy="369332"/>
          </a:xfrm>
          <a:prstGeom prst="rect">
            <a:avLst/>
          </a:prstGeom>
          <a:noFill/>
        </p:spPr>
        <p:txBody>
          <a:bodyPr wrap="none" rtlCol="0">
            <a:spAutoFit/>
          </a:bodyPr>
          <a:lstStyle/>
          <a:p>
            <a:r>
              <a:rPr lang="en-US" dirty="0">
                <a:latin typeface="PT Sans" panose="020B0503020203020204"/>
              </a:rPr>
              <a:t>Having fun and enjoying the process</a:t>
            </a:r>
          </a:p>
        </p:txBody>
      </p:sp>
    </p:spTree>
    <p:extLst>
      <p:ext uri="{BB962C8B-B14F-4D97-AF65-F5344CB8AC3E}">
        <p14:creationId xmlns:p14="http://schemas.microsoft.com/office/powerpoint/2010/main" val="270899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C01049-802D-41FE-A655-211DC12A78B2}"/>
              </a:ext>
            </a:extLst>
          </p:cNvPr>
          <p:cNvSpPr txBox="1">
            <a:spLocks/>
          </p:cNvSpPr>
          <p:nvPr/>
        </p:nvSpPr>
        <p:spPr>
          <a:xfrm>
            <a:off x="-70387" y="3548956"/>
            <a:ext cx="11582400" cy="1342533"/>
          </a:xfrm>
          <a:prstGeom prst="rect">
            <a:avLst/>
          </a:prstGeom>
          <a:gradFill>
            <a:gsLst>
              <a:gs pos="53000">
                <a:schemeClr val="accent6">
                  <a:lumMod val="19000"/>
                  <a:alpha val="64000"/>
                </a:schemeClr>
              </a:gs>
              <a:gs pos="100000">
                <a:schemeClr val="accent6">
                  <a:alpha val="0"/>
                </a:schemeClr>
              </a:gs>
            </a:gsLst>
            <a:lin ang="21594000" scaled="0"/>
          </a:gradFill>
          <a:ln w="25400">
            <a:gradFill>
              <a:gsLst>
                <a:gs pos="0">
                  <a:schemeClr val="accent1">
                    <a:lumMod val="5000"/>
                    <a:lumOff val="95000"/>
                    <a:alpha val="0"/>
                  </a:schemeClr>
                </a:gs>
                <a:gs pos="100000">
                  <a:schemeClr val="accent2"/>
                </a:gs>
              </a:gsLst>
              <a:lin ang="10800000" scaled="0"/>
            </a:gradFill>
          </a:ln>
        </p:spPr>
        <p:txBody>
          <a:bodyPr vert="horz" lIns="1044000" tIns="432000" rIns="180000" bIns="45720" rtlCol="0" anchor="t">
            <a:normAutofit/>
          </a:bodyPr>
          <a:lstStyle>
            <a:lvl1pPr algn="l" defTabSz="914400" rtl="0" eaLnBrk="1" latinLnBrk="0" hangingPunct="1">
              <a:lnSpc>
                <a:spcPct val="90000"/>
              </a:lnSpc>
              <a:spcBef>
                <a:spcPct val="0"/>
              </a:spcBef>
              <a:buNone/>
              <a:defRPr sz="6000" kern="1200">
                <a:solidFill>
                  <a:schemeClr val="tx1"/>
                </a:solidFill>
                <a:effectLst>
                  <a:glow rad="63500">
                    <a:schemeClr val="accent1">
                      <a:alpha val="28000"/>
                    </a:schemeClr>
                  </a:glow>
                  <a:outerShdw blurRad="482600" sx="101000" sy="101000" algn="ctr" rotWithShape="0">
                    <a:schemeClr val="bg2">
                      <a:alpha val="60000"/>
                    </a:schemeClr>
                  </a:outerShdw>
                </a:effectLst>
                <a:latin typeface="PT Sans" panose="020B0503020203020204" pitchFamily="34" charset="77"/>
                <a:ea typeface="+mj-ea"/>
                <a:cs typeface="+mj-cs"/>
              </a:defRPr>
            </a:lvl1pPr>
          </a:lstStyle>
          <a:p>
            <a:r>
              <a:rPr lang="en-US" dirty="0"/>
              <a:t>Appendix</a:t>
            </a:r>
          </a:p>
        </p:txBody>
      </p:sp>
    </p:spTree>
    <p:extLst>
      <p:ext uri="{BB962C8B-B14F-4D97-AF65-F5344CB8AC3E}">
        <p14:creationId xmlns:p14="http://schemas.microsoft.com/office/powerpoint/2010/main" val="424086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3B7930-F37B-45B3-9BFC-57110377E1A5}"/>
              </a:ext>
            </a:extLst>
          </p:cNvPr>
          <p:cNvPicPr>
            <a:picLocks noChangeAspect="1"/>
          </p:cNvPicPr>
          <p:nvPr/>
        </p:nvPicPr>
        <p:blipFill>
          <a:blip r:embed="rId2"/>
          <a:stretch>
            <a:fillRect/>
          </a:stretch>
        </p:blipFill>
        <p:spPr>
          <a:xfrm>
            <a:off x="539826" y="521986"/>
            <a:ext cx="4924540" cy="2182733"/>
          </a:xfrm>
          <a:prstGeom prst="rect">
            <a:avLst/>
          </a:prstGeom>
        </p:spPr>
      </p:pic>
      <p:pic>
        <p:nvPicPr>
          <p:cNvPr id="8" name="Picture 7">
            <a:extLst>
              <a:ext uri="{FF2B5EF4-FFF2-40B4-BE49-F238E27FC236}">
                <a16:creationId xmlns:a16="http://schemas.microsoft.com/office/drawing/2014/main" id="{824C0C5E-95B4-4DAC-A568-3F6490D73A14}"/>
              </a:ext>
            </a:extLst>
          </p:cNvPr>
          <p:cNvPicPr>
            <a:picLocks noChangeAspect="1"/>
          </p:cNvPicPr>
          <p:nvPr/>
        </p:nvPicPr>
        <p:blipFill>
          <a:blip r:embed="rId3"/>
          <a:stretch>
            <a:fillRect/>
          </a:stretch>
        </p:blipFill>
        <p:spPr>
          <a:xfrm>
            <a:off x="6378510" y="962659"/>
            <a:ext cx="4917095" cy="4138149"/>
          </a:xfrm>
          <a:prstGeom prst="rect">
            <a:avLst/>
          </a:prstGeom>
        </p:spPr>
      </p:pic>
      <p:pic>
        <p:nvPicPr>
          <p:cNvPr id="9" name="Picture 8">
            <a:extLst>
              <a:ext uri="{FF2B5EF4-FFF2-40B4-BE49-F238E27FC236}">
                <a16:creationId xmlns:a16="http://schemas.microsoft.com/office/drawing/2014/main" id="{1BAAC8C7-0DD9-427D-ABE6-EC450371F9EB}"/>
              </a:ext>
            </a:extLst>
          </p:cNvPr>
          <p:cNvPicPr>
            <a:picLocks noChangeAspect="1"/>
          </p:cNvPicPr>
          <p:nvPr/>
        </p:nvPicPr>
        <p:blipFill>
          <a:blip r:embed="rId4"/>
          <a:stretch>
            <a:fillRect/>
          </a:stretch>
        </p:blipFill>
        <p:spPr>
          <a:xfrm>
            <a:off x="539826" y="3109511"/>
            <a:ext cx="4250063" cy="3333918"/>
          </a:xfrm>
          <a:prstGeom prst="rect">
            <a:avLst/>
          </a:prstGeom>
        </p:spPr>
      </p:pic>
    </p:spTree>
    <p:extLst>
      <p:ext uri="{BB962C8B-B14F-4D97-AF65-F5344CB8AC3E}">
        <p14:creationId xmlns:p14="http://schemas.microsoft.com/office/powerpoint/2010/main" val="359994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CB1AD07-3F7E-46C7-9B23-F30355941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327" y="203812"/>
            <a:ext cx="9723345" cy="6450376"/>
          </a:xfrm>
          <a:prstGeom prst="rect">
            <a:avLst/>
          </a:prstGeom>
          <a:solidFill>
            <a:schemeClr val="bg1"/>
          </a:solidFill>
        </p:spPr>
      </p:pic>
    </p:spTree>
    <p:extLst>
      <p:ext uri="{BB962C8B-B14F-4D97-AF65-F5344CB8AC3E}">
        <p14:creationId xmlns:p14="http://schemas.microsoft.com/office/powerpoint/2010/main" val="348524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BA25-C279-403C-8560-2E1AA428E4FE}"/>
              </a:ext>
            </a:extLst>
          </p:cNvPr>
          <p:cNvSpPr>
            <a:spLocks noGrp="1"/>
          </p:cNvSpPr>
          <p:nvPr>
            <p:ph type="title"/>
          </p:nvPr>
        </p:nvSpPr>
        <p:spPr>
          <a:xfrm>
            <a:off x="761677" y="1089402"/>
            <a:ext cx="5418785" cy="978729"/>
          </a:xfrm>
        </p:spPr>
        <p:txBody>
          <a:bodyPr/>
          <a:lstStyle/>
          <a:p>
            <a:r>
              <a:rPr lang="en-US" dirty="0"/>
              <a:t>Why focus on music (OSTs)?</a:t>
            </a:r>
          </a:p>
        </p:txBody>
      </p:sp>
      <p:sp>
        <p:nvSpPr>
          <p:cNvPr id="3" name="Text Placeholder 2">
            <a:extLst>
              <a:ext uri="{FF2B5EF4-FFF2-40B4-BE49-F238E27FC236}">
                <a16:creationId xmlns:a16="http://schemas.microsoft.com/office/drawing/2014/main" id="{384B6A48-F627-42C6-A76B-3CA5C9BD97D7}"/>
              </a:ext>
            </a:extLst>
          </p:cNvPr>
          <p:cNvSpPr>
            <a:spLocks noGrp="1"/>
          </p:cNvSpPr>
          <p:nvPr>
            <p:ph type="body" sz="half" idx="2"/>
          </p:nvPr>
        </p:nvSpPr>
        <p:spPr/>
        <p:txBody>
          <a:bodyPr/>
          <a:lstStyle/>
          <a:p>
            <a:r>
              <a:rPr lang="en-US" dirty="0"/>
              <a:t>INTRODUCTION</a:t>
            </a:r>
          </a:p>
        </p:txBody>
      </p:sp>
      <p:sp>
        <p:nvSpPr>
          <p:cNvPr id="4" name="Text Placeholder 3">
            <a:extLst>
              <a:ext uri="{FF2B5EF4-FFF2-40B4-BE49-F238E27FC236}">
                <a16:creationId xmlns:a16="http://schemas.microsoft.com/office/drawing/2014/main" id="{964F4B28-5C37-482B-8867-7D7C9971E4D0}"/>
              </a:ext>
            </a:extLst>
          </p:cNvPr>
          <p:cNvSpPr>
            <a:spLocks noGrp="1"/>
          </p:cNvSpPr>
          <p:nvPr>
            <p:ph type="body" sz="quarter" idx="11"/>
          </p:nvPr>
        </p:nvSpPr>
        <p:spPr>
          <a:xfrm>
            <a:off x="761677" y="2289994"/>
            <a:ext cx="10431459" cy="4021906"/>
          </a:xfrm>
        </p:spPr>
        <p:txBody>
          <a:bodyPr>
            <a:normAutofit/>
          </a:bodyPr>
          <a:lstStyle/>
          <a:p>
            <a:pPr marL="285750" indent="-285750">
              <a:buFont typeface="Arial" panose="020B0604020202020204" pitchFamily="34" charset="0"/>
              <a:buChar char="•"/>
            </a:pPr>
            <a:r>
              <a:rPr lang="en-US" sz="2000" dirty="0"/>
              <a:t>Based on experience, OSTs are very important for the experience and can make or break the game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Music is on par with story, graphics, and game mechanics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Published research on importance of music in video games:</a:t>
            </a:r>
          </a:p>
          <a:p>
            <a:pPr marL="742950" lvl="1" indent="-285750">
              <a:buFont typeface="Arial" panose="020B0604020202020204" pitchFamily="34" charset="0"/>
              <a:buChar char="•"/>
            </a:pPr>
            <a:r>
              <a:rPr lang="en-US" sz="2000" dirty="0" err="1"/>
              <a:t>Ganiti</a:t>
            </a:r>
            <a:r>
              <a:rPr lang="en-US" sz="2000" dirty="0"/>
              <a:t>, et al., (2017): Music invokes emotional engagement from players, resulting in better experience</a:t>
            </a:r>
          </a:p>
          <a:p>
            <a:pPr marL="742950" lvl="1" indent="-285750">
              <a:buFont typeface="Arial" panose="020B0604020202020204" pitchFamily="34" charset="0"/>
              <a:buChar char="•"/>
            </a:pPr>
            <a:r>
              <a:rPr lang="en-US" sz="2000" dirty="0"/>
              <a:t>Zhang and Fu (2015): “Music makes gamers be easily absorbed in the gameplay and forget the time passing, leading to more serious time distortion”</a:t>
            </a:r>
          </a:p>
          <a:p>
            <a:pPr lvl="1"/>
            <a:endParaRPr lang="en-US" sz="2000" dirty="0"/>
          </a:p>
        </p:txBody>
      </p:sp>
      <p:sp>
        <p:nvSpPr>
          <p:cNvPr id="5" name="Rectangle 4">
            <a:extLst>
              <a:ext uri="{FF2B5EF4-FFF2-40B4-BE49-F238E27FC236}">
                <a16:creationId xmlns:a16="http://schemas.microsoft.com/office/drawing/2014/main" id="{33CD014C-DA40-4A29-8FF5-1823DF3D804F}"/>
              </a:ext>
            </a:extLst>
          </p:cNvPr>
          <p:cNvSpPr>
            <a:spLocks noChangeAspect="1"/>
          </p:cNvSpPr>
          <p:nvPr/>
        </p:nvSpPr>
        <p:spPr>
          <a:xfrm rot="2700000">
            <a:off x="11624926" y="2030649"/>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83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BA25-C279-403C-8560-2E1AA428E4FE}"/>
              </a:ext>
            </a:extLst>
          </p:cNvPr>
          <p:cNvSpPr>
            <a:spLocks noGrp="1"/>
          </p:cNvSpPr>
          <p:nvPr>
            <p:ph type="title"/>
          </p:nvPr>
        </p:nvSpPr>
        <p:spPr>
          <a:xfrm>
            <a:off x="761677" y="1089402"/>
            <a:ext cx="5418785" cy="535531"/>
          </a:xfrm>
        </p:spPr>
        <p:txBody>
          <a:bodyPr/>
          <a:lstStyle/>
          <a:p>
            <a:r>
              <a:rPr lang="en-US" dirty="0"/>
              <a:t>But why Final Fantasy?</a:t>
            </a:r>
          </a:p>
        </p:txBody>
      </p:sp>
      <p:sp>
        <p:nvSpPr>
          <p:cNvPr id="3" name="Text Placeholder 2">
            <a:extLst>
              <a:ext uri="{FF2B5EF4-FFF2-40B4-BE49-F238E27FC236}">
                <a16:creationId xmlns:a16="http://schemas.microsoft.com/office/drawing/2014/main" id="{384B6A48-F627-42C6-A76B-3CA5C9BD97D7}"/>
              </a:ext>
            </a:extLst>
          </p:cNvPr>
          <p:cNvSpPr>
            <a:spLocks noGrp="1"/>
          </p:cNvSpPr>
          <p:nvPr>
            <p:ph type="body" sz="half" idx="2"/>
          </p:nvPr>
        </p:nvSpPr>
        <p:spPr/>
        <p:txBody>
          <a:bodyPr/>
          <a:lstStyle/>
          <a:p>
            <a:r>
              <a:rPr lang="en-US" dirty="0"/>
              <a:t>INTRODUCTION</a:t>
            </a:r>
          </a:p>
        </p:txBody>
      </p:sp>
      <p:pic>
        <p:nvPicPr>
          <p:cNvPr id="1026" name="Picture 2">
            <a:extLst>
              <a:ext uri="{FF2B5EF4-FFF2-40B4-BE49-F238E27FC236}">
                <a16:creationId xmlns:a16="http://schemas.microsoft.com/office/drawing/2014/main" id="{AD91B429-599C-4E71-8395-CD7676C89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649" y="2516845"/>
            <a:ext cx="2743200" cy="1746504"/>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a:extLst>
              <a:ext uri="{FF2B5EF4-FFF2-40B4-BE49-F238E27FC236}">
                <a16:creationId xmlns:a16="http://schemas.microsoft.com/office/drawing/2014/main" id="{D5A6A5DD-C22D-4C38-AA0D-50DB124FB0A7}"/>
              </a:ext>
            </a:extLst>
          </p:cNvPr>
          <p:cNvSpPr>
            <a:spLocks noGrp="1"/>
          </p:cNvSpPr>
          <p:nvPr>
            <p:ph type="body" sz="quarter" idx="11"/>
          </p:nvPr>
        </p:nvSpPr>
        <p:spPr>
          <a:xfrm>
            <a:off x="5371959" y="4713705"/>
            <a:ext cx="1368021" cy="387105"/>
          </a:xfrm>
        </p:spPr>
        <p:txBody>
          <a:bodyPr>
            <a:normAutofit/>
          </a:bodyPr>
          <a:lstStyle/>
          <a:p>
            <a:r>
              <a:rPr lang="en-US" sz="2000" dirty="0"/>
              <a:t>Popularity</a:t>
            </a:r>
          </a:p>
        </p:txBody>
      </p:sp>
      <p:pic>
        <p:nvPicPr>
          <p:cNvPr id="1028" name="Picture 4" descr="Final Fantasy composer Nobuo Uematsu takes indefinite hiatus - Polygon">
            <a:extLst>
              <a:ext uri="{FF2B5EF4-FFF2-40B4-BE49-F238E27FC236}">
                <a16:creationId xmlns:a16="http://schemas.microsoft.com/office/drawing/2014/main" id="{2C422B69-7D9A-40BB-A221-ED6284F6F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9248" y="2475697"/>
            <a:ext cx="2743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060A6130-16A8-4F1B-8490-15564DC469E0}"/>
              </a:ext>
            </a:extLst>
          </p:cNvPr>
          <p:cNvSpPr txBox="1">
            <a:spLocks/>
          </p:cNvSpPr>
          <p:nvPr/>
        </p:nvSpPr>
        <p:spPr>
          <a:xfrm>
            <a:off x="9009663" y="4705601"/>
            <a:ext cx="1065051" cy="38710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PT Sans" panose="020B0503020203020204"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PT Sans" panose="020B0503020203020204"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PT Sans" panose="020B0503020203020204"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PT Sans" panose="020B0503020203020204"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PT Sans" panose="020B05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Legacy</a:t>
            </a:r>
          </a:p>
        </p:txBody>
      </p:sp>
      <p:sp>
        <p:nvSpPr>
          <p:cNvPr id="11" name="Text Placeholder 3">
            <a:extLst>
              <a:ext uri="{FF2B5EF4-FFF2-40B4-BE49-F238E27FC236}">
                <a16:creationId xmlns:a16="http://schemas.microsoft.com/office/drawing/2014/main" id="{2DD44FAC-416C-4F1B-B320-409C0D0435B7}"/>
              </a:ext>
            </a:extLst>
          </p:cNvPr>
          <p:cNvSpPr txBox="1">
            <a:spLocks/>
          </p:cNvSpPr>
          <p:nvPr/>
        </p:nvSpPr>
        <p:spPr>
          <a:xfrm>
            <a:off x="1779133" y="4705602"/>
            <a:ext cx="1492877" cy="38710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PT Sans" panose="020B0503020203020204"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PT Sans" panose="020B0503020203020204"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PT Sans" panose="020B0503020203020204"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PT Sans" panose="020B0503020203020204"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PT Sans" panose="020B05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Preference</a:t>
            </a:r>
          </a:p>
        </p:txBody>
      </p:sp>
      <p:pic>
        <p:nvPicPr>
          <p:cNvPr id="1030" name="Picture 6">
            <a:extLst>
              <a:ext uri="{FF2B5EF4-FFF2-40B4-BE49-F238E27FC236}">
                <a16:creationId xmlns:a16="http://schemas.microsoft.com/office/drawing/2014/main" id="{8D3CAD38-2F72-47A1-9B40-D618415C3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6050" y="2618572"/>
            <a:ext cx="2743200" cy="15430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3">
            <a:extLst>
              <a:ext uri="{FF2B5EF4-FFF2-40B4-BE49-F238E27FC236}">
                <a16:creationId xmlns:a16="http://schemas.microsoft.com/office/drawing/2014/main" id="{73F635E2-DFC6-4783-8361-74407CE3F4B8}"/>
              </a:ext>
            </a:extLst>
          </p:cNvPr>
          <p:cNvSpPr txBox="1">
            <a:spLocks/>
          </p:cNvSpPr>
          <p:nvPr/>
        </p:nvSpPr>
        <p:spPr>
          <a:xfrm>
            <a:off x="8169247" y="2156295"/>
            <a:ext cx="2743199" cy="319402"/>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PT Sans" panose="020B0503020203020204"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PT Sans" panose="020B0503020203020204"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PT Sans" panose="020B0503020203020204"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PT Sans" panose="020B0503020203020204"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PT Sans" panose="020B05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bg1"/>
                </a:solidFill>
              </a:rPr>
              <a:t>Nobuo </a:t>
            </a:r>
            <a:r>
              <a:rPr lang="en-US" sz="1200" dirty="0" err="1">
                <a:solidFill>
                  <a:schemeClr val="bg1"/>
                </a:solidFill>
              </a:rPr>
              <a:t>Uematsu</a:t>
            </a:r>
            <a:r>
              <a:rPr lang="en-US" sz="1200" dirty="0">
                <a:solidFill>
                  <a:schemeClr val="bg1"/>
                </a:solidFill>
              </a:rPr>
              <a:t> (Main Composer)</a:t>
            </a:r>
          </a:p>
        </p:txBody>
      </p:sp>
      <p:sp>
        <p:nvSpPr>
          <p:cNvPr id="18" name="Rectangle 17">
            <a:extLst>
              <a:ext uri="{FF2B5EF4-FFF2-40B4-BE49-F238E27FC236}">
                <a16:creationId xmlns:a16="http://schemas.microsoft.com/office/drawing/2014/main" id="{2D0DE341-F308-4B84-8E9E-794D83EAADFB}"/>
              </a:ext>
            </a:extLst>
          </p:cNvPr>
          <p:cNvSpPr>
            <a:spLocks noChangeAspect="1"/>
          </p:cNvSpPr>
          <p:nvPr/>
        </p:nvSpPr>
        <p:spPr>
          <a:xfrm rot="2700000">
            <a:off x="11624926" y="2030649"/>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59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E65822-C834-4E2C-B0E6-A0C561DAAC0B}"/>
              </a:ext>
            </a:extLst>
          </p:cNvPr>
          <p:cNvSpPr>
            <a:spLocks noGrp="1"/>
          </p:cNvSpPr>
          <p:nvPr>
            <p:ph type="body" sz="quarter" idx="10"/>
          </p:nvPr>
        </p:nvSpPr>
        <p:spPr>
          <a:xfrm>
            <a:off x="5827922" y="2565128"/>
            <a:ext cx="4439798" cy="1727744"/>
          </a:xfrm>
        </p:spPr>
        <p:txBody>
          <a:bodyPr/>
          <a:lstStyle/>
          <a:p>
            <a:r>
              <a:rPr lang="en-US" sz="3600" dirty="0">
                <a:solidFill>
                  <a:schemeClr val="bg1"/>
                </a:solidFill>
              </a:rPr>
              <a:t>How can I apply </a:t>
            </a:r>
            <a:br>
              <a:rPr lang="en-US" sz="3600" dirty="0">
                <a:solidFill>
                  <a:schemeClr val="bg1"/>
                </a:solidFill>
              </a:rPr>
            </a:br>
            <a:r>
              <a:rPr lang="en-US" sz="3600" dirty="0">
                <a:solidFill>
                  <a:schemeClr val="bg1"/>
                </a:solidFill>
              </a:rPr>
              <a:t>our ML2 learnings </a:t>
            </a:r>
            <a:br>
              <a:rPr lang="en-US" sz="3600" dirty="0">
                <a:solidFill>
                  <a:schemeClr val="bg1"/>
                </a:solidFill>
              </a:rPr>
            </a:br>
            <a:r>
              <a:rPr lang="en-US" sz="3600" dirty="0">
                <a:solidFill>
                  <a:schemeClr val="bg1"/>
                </a:solidFill>
              </a:rPr>
              <a:t>in composing OSTs?</a:t>
            </a:r>
          </a:p>
        </p:txBody>
      </p:sp>
      <p:pic>
        <p:nvPicPr>
          <p:cNvPr id="2052" name="Picture 4">
            <a:extLst>
              <a:ext uri="{FF2B5EF4-FFF2-40B4-BE49-F238E27FC236}">
                <a16:creationId xmlns:a16="http://schemas.microsoft.com/office/drawing/2014/main" id="{3E70512C-C855-4175-8EF2-E2F65E149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594" y="1675475"/>
            <a:ext cx="3697995" cy="350704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C850B5B-15FD-46B4-8214-2257D67B394D}"/>
              </a:ext>
            </a:extLst>
          </p:cNvPr>
          <p:cNvSpPr>
            <a:spLocks noChangeAspect="1"/>
          </p:cNvSpPr>
          <p:nvPr/>
        </p:nvSpPr>
        <p:spPr>
          <a:xfrm rot="2700000">
            <a:off x="11624926" y="2030649"/>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54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A84D38-3898-43AD-8B16-F1B234BFE9DC}"/>
              </a:ext>
            </a:extLst>
          </p:cNvPr>
          <p:cNvSpPr>
            <a:spLocks noGrp="1"/>
          </p:cNvSpPr>
          <p:nvPr>
            <p:ph type="body" idx="1"/>
          </p:nvPr>
        </p:nvSpPr>
        <p:spPr>
          <a:xfrm>
            <a:off x="838200" y="395868"/>
            <a:ext cx="10515600" cy="313932"/>
          </a:xfrm>
        </p:spPr>
        <p:txBody>
          <a:bodyPr/>
          <a:lstStyle/>
          <a:p>
            <a:r>
              <a:rPr lang="en-US" dirty="0"/>
              <a:t>DATA SET</a:t>
            </a:r>
          </a:p>
        </p:txBody>
      </p:sp>
      <p:pic>
        <p:nvPicPr>
          <p:cNvPr id="3074" name="Picture 2">
            <a:extLst>
              <a:ext uri="{FF2B5EF4-FFF2-40B4-BE49-F238E27FC236}">
                <a16:creationId xmlns:a16="http://schemas.microsoft.com/office/drawing/2014/main" id="{DD8381E0-1790-4AA7-AE71-CDB3A1A245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9456" y="1002420"/>
            <a:ext cx="2005724" cy="1917050"/>
          </a:xfrm>
          <a:prstGeom prst="rect">
            <a:avLst/>
          </a:prstGeom>
          <a:solidFill>
            <a:schemeClr val="bg1"/>
          </a:solidFill>
        </p:spPr>
      </p:pic>
      <p:pic>
        <p:nvPicPr>
          <p:cNvPr id="3076" name="Picture 4">
            <a:extLst>
              <a:ext uri="{FF2B5EF4-FFF2-40B4-BE49-F238E27FC236}">
                <a16:creationId xmlns:a16="http://schemas.microsoft.com/office/drawing/2014/main" id="{7E2D07CA-BC4E-40E6-8549-78B2CC8F60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3970" y="1245337"/>
            <a:ext cx="3044061" cy="1431217"/>
          </a:xfrm>
          <a:prstGeom prst="rect">
            <a:avLst/>
          </a:prstGeom>
          <a:solidFill>
            <a:schemeClr val="bg1"/>
          </a:solidFill>
        </p:spPr>
      </p:pic>
      <p:pic>
        <p:nvPicPr>
          <p:cNvPr id="3078" name="Picture 6">
            <a:extLst>
              <a:ext uri="{FF2B5EF4-FFF2-40B4-BE49-F238E27FC236}">
                <a16:creationId xmlns:a16="http://schemas.microsoft.com/office/drawing/2014/main" id="{53EF73E4-7153-4B7B-B068-6388151C1E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56821" y="1057268"/>
            <a:ext cx="2787784" cy="1807355"/>
          </a:xfrm>
          <a:prstGeom prst="rect">
            <a:avLst/>
          </a:prstGeom>
          <a:solidFill>
            <a:schemeClr val="bg1"/>
          </a:solidFill>
        </p:spPr>
      </p:pic>
      <p:sp>
        <p:nvSpPr>
          <p:cNvPr id="6" name="TextBox 5">
            <a:extLst>
              <a:ext uri="{FF2B5EF4-FFF2-40B4-BE49-F238E27FC236}">
                <a16:creationId xmlns:a16="http://schemas.microsoft.com/office/drawing/2014/main" id="{CAFA7235-8A70-4678-A04B-487C62005DEF}"/>
              </a:ext>
            </a:extLst>
          </p:cNvPr>
          <p:cNvSpPr txBox="1"/>
          <p:nvPr/>
        </p:nvSpPr>
        <p:spPr>
          <a:xfrm>
            <a:off x="5119611" y="3205934"/>
            <a:ext cx="1952779" cy="400110"/>
          </a:xfrm>
          <a:prstGeom prst="rect">
            <a:avLst/>
          </a:prstGeom>
          <a:noFill/>
        </p:spPr>
        <p:txBody>
          <a:bodyPr wrap="none" rtlCol="0">
            <a:spAutoFit/>
          </a:bodyPr>
          <a:lstStyle/>
          <a:p>
            <a:r>
              <a:rPr lang="en-US" sz="2000" dirty="0">
                <a:latin typeface="PT Sans" panose="020B0503020203020204"/>
              </a:rPr>
              <a:t>PlayStation Era</a:t>
            </a:r>
          </a:p>
        </p:txBody>
      </p:sp>
      <p:sp>
        <p:nvSpPr>
          <p:cNvPr id="13" name="TextBox 12">
            <a:extLst>
              <a:ext uri="{FF2B5EF4-FFF2-40B4-BE49-F238E27FC236}">
                <a16:creationId xmlns:a16="http://schemas.microsoft.com/office/drawing/2014/main" id="{13F7A211-8961-41BF-9929-58830BCC8BC6}"/>
              </a:ext>
            </a:extLst>
          </p:cNvPr>
          <p:cNvSpPr txBox="1"/>
          <p:nvPr/>
        </p:nvSpPr>
        <p:spPr>
          <a:xfrm>
            <a:off x="8766923" y="3205934"/>
            <a:ext cx="2167581" cy="400110"/>
          </a:xfrm>
          <a:prstGeom prst="rect">
            <a:avLst/>
          </a:prstGeom>
          <a:noFill/>
        </p:spPr>
        <p:txBody>
          <a:bodyPr wrap="none" rtlCol="0">
            <a:spAutoFit/>
          </a:bodyPr>
          <a:lstStyle/>
          <a:p>
            <a:r>
              <a:rPr lang="en-US" sz="2000" dirty="0">
                <a:latin typeface="PT Sans" panose="020B0503020203020204"/>
              </a:rPr>
              <a:t>Collaboration Era</a:t>
            </a:r>
          </a:p>
        </p:txBody>
      </p:sp>
      <p:sp>
        <p:nvSpPr>
          <p:cNvPr id="7" name="TextBox 6">
            <a:extLst>
              <a:ext uri="{FF2B5EF4-FFF2-40B4-BE49-F238E27FC236}">
                <a16:creationId xmlns:a16="http://schemas.microsoft.com/office/drawing/2014/main" id="{814DAB77-431A-4D76-8146-A38215F3FA3A}"/>
              </a:ext>
            </a:extLst>
          </p:cNvPr>
          <p:cNvSpPr txBox="1"/>
          <p:nvPr/>
        </p:nvSpPr>
        <p:spPr>
          <a:xfrm>
            <a:off x="1926649" y="3205934"/>
            <a:ext cx="1611339" cy="400110"/>
          </a:xfrm>
          <a:prstGeom prst="rect">
            <a:avLst/>
          </a:prstGeom>
          <a:noFill/>
        </p:spPr>
        <p:txBody>
          <a:bodyPr wrap="none" rtlCol="0">
            <a:spAutoFit/>
          </a:bodyPr>
          <a:lstStyle/>
          <a:p>
            <a:r>
              <a:rPr lang="en-US" sz="2000" dirty="0">
                <a:latin typeface="PT Sans" panose="020B0503020203020204"/>
              </a:rPr>
              <a:t>Classics Era</a:t>
            </a:r>
          </a:p>
        </p:txBody>
      </p:sp>
      <p:sp>
        <p:nvSpPr>
          <p:cNvPr id="8" name="TextBox 7">
            <a:extLst>
              <a:ext uri="{FF2B5EF4-FFF2-40B4-BE49-F238E27FC236}">
                <a16:creationId xmlns:a16="http://schemas.microsoft.com/office/drawing/2014/main" id="{D485B3F6-0E15-4655-917E-D183E242E86E}"/>
              </a:ext>
            </a:extLst>
          </p:cNvPr>
          <p:cNvSpPr txBox="1"/>
          <p:nvPr/>
        </p:nvSpPr>
        <p:spPr>
          <a:xfrm>
            <a:off x="154236" y="4656208"/>
            <a:ext cx="10253897" cy="1938992"/>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PT Sans" panose="020B0503020203020204"/>
              </a:rPr>
              <a:t>100 handpicked MIDI Files</a:t>
            </a:r>
          </a:p>
          <a:p>
            <a:pPr marL="285750" indent="-285750">
              <a:buFont typeface="Arial" panose="020B0604020202020204" pitchFamily="34" charset="0"/>
              <a:buChar char="•"/>
            </a:pPr>
            <a:endParaRPr lang="en-US" sz="2000" dirty="0">
              <a:latin typeface="PT Sans" panose="020B0503020203020204"/>
            </a:endParaRPr>
          </a:p>
          <a:p>
            <a:pPr marL="285750" indent="-285750">
              <a:buFont typeface="Arial" panose="020B0604020202020204" pitchFamily="34" charset="0"/>
              <a:buChar char="•"/>
            </a:pPr>
            <a:r>
              <a:rPr lang="en-US" sz="2000" dirty="0">
                <a:latin typeface="PT Sans" panose="020B0503020203020204"/>
              </a:rPr>
              <a:t>Inclusions: Character Themes, Boss Themes, World and Area Themes</a:t>
            </a:r>
          </a:p>
          <a:p>
            <a:pPr marL="285750" indent="-285750">
              <a:buFont typeface="Arial" panose="020B0604020202020204" pitchFamily="34" charset="0"/>
              <a:buChar char="•"/>
            </a:pPr>
            <a:endParaRPr lang="en-US" sz="2000" dirty="0">
              <a:latin typeface="PT Sans" panose="020B0503020203020204"/>
            </a:endParaRPr>
          </a:p>
          <a:p>
            <a:pPr marL="285750" indent="-285750">
              <a:buFont typeface="Arial" panose="020B0604020202020204" pitchFamily="34" charset="0"/>
              <a:buChar char="•"/>
            </a:pPr>
            <a:r>
              <a:rPr lang="en-US" sz="2000" dirty="0">
                <a:latin typeface="PT Sans" panose="020B0503020203020204"/>
              </a:rPr>
              <a:t>Exclusions: Opening / Crystal Theme, Battle Theme, Victory Fanfare, </a:t>
            </a:r>
            <a:r>
              <a:rPr lang="en-US" sz="2000" dirty="0" err="1">
                <a:latin typeface="PT Sans" panose="020B0503020203020204"/>
              </a:rPr>
              <a:t>Chocobo</a:t>
            </a:r>
            <a:r>
              <a:rPr lang="en-US" sz="2000" dirty="0">
                <a:latin typeface="PT Sans" panose="020B0503020203020204"/>
              </a:rPr>
              <a:t> Theme</a:t>
            </a:r>
          </a:p>
          <a:p>
            <a:endParaRPr lang="en-US" sz="2000" dirty="0">
              <a:latin typeface="PT Sans" panose="020B0503020203020204"/>
            </a:endParaRPr>
          </a:p>
        </p:txBody>
      </p:sp>
      <p:pic>
        <p:nvPicPr>
          <p:cNvPr id="11" name="1-05 Tifa's Theme Xg">
            <a:hlinkClick r:id="" action="ppaction://media"/>
            <a:extLst>
              <a:ext uri="{FF2B5EF4-FFF2-40B4-BE49-F238E27FC236}">
                <a16:creationId xmlns:a16="http://schemas.microsoft.com/office/drawing/2014/main" id="{22C45869-557D-416B-A49F-E265E325EC6B}"/>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5945124" y="3612226"/>
            <a:ext cx="301752" cy="301752"/>
          </a:xfrm>
          <a:prstGeom prst="rect">
            <a:avLst/>
          </a:prstGeom>
        </p:spPr>
      </p:pic>
      <p:pic>
        <p:nvPicPr>
          <p:cNvPr id="14" name="4-01 - Yunas Determination">
            <a:hlinkClick r:id="" action="ppaction://media"/>
            <a:extLst>
              <a:ext uri="{FF2B5EF4-FFF2-40B4-BE49-F238E27FC236}">
                <a16:creationId xmlns:a16="http://schemas.microsoft.com/office/drawing/2014/main" id="{BCEE6720-7D28-456B-90F2-772B1B3ED49D}"/>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9699837" y="3612226"/>
            <a:ext cx="301752" cy="301752"/>
          </a:xfrm>
          <a:prstGeom prst="rect">
            <a:avLst/>
          </a:prstGeom>
        </p:spPr>
      </p:pic>
      <p:pic>
        <p:nvPicPr>
          <p:cNvPr id="16" name="FF4rosa">
            <a:hlinkClick r:id="" action="ppaction://media"/>
            <a:extLst>
              <a:ext uri="{FF2B5EF4-FFF2-40B4-BE49-F238E27FC236}">
                <a16:creationId xmlns:a16="http://schemas.microsoft.com/office/drawing/2014/main" id="{6F40B7BA-89F8-47D9-99DB-86BE21E7602D}"/>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2582554" y="3613338"/>
            <a:ext cx="299528" cy="299528"/>
          </a:xfrm>
          <a:prstGeom prst="rect">
            <a:avLst/>
          </a:prstGeom>
        </p:spPr>
      </p:pic>
      <p:sp>
        <p:nvSpPr>
          <p:cNvPr id="22" name="Rectangle 21">
            <a:extLst>
              <a:ext uri="{FF2B5EF4-FFF2-40B4-BE49-F238E27FC236}">
                <a16:creationId xmlns:a16="http://schemas.microsoft.com/office/drawing/2014/main" id="{7E1A2FA5-FE0E-4DAC-9C2D-74018A7BD668}"/>
              </a:ext>
            </a:extLst>
          </p:cNvPr>
          <p:cNvSpPr>
            <a:spLocks noChangeAspect="1"/>
          </p:cNvSpPr>
          <p:nvPr/>
        </p:nvSpPr>
        <p:spPr>
          <a:xfrm rot="2700000">
            <a:off x="11624926" y="2688520"/>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35176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1"/>
                </p:tgtEl>
              </p:cMediaNode>
            </p:audio>
            <p:audio>
              <p:cMediaNode vol="80000">
                <p:cTn id="3" fill="hold" display="0">
                  <p:stCondLst>
                    <p:cond delay="indefinite"/>
                  </p:stCondLst>
                  <p:endCondLst>
                    <p:cond evt="onStopAudio" delay="0">
                      <p:tgtEl>
                        <p:sldTgt/>
                      </p:tgtEl>
                    </p:cond>
                  </p:endCondLst>
                </p:cTn>
                <p:tgtEl>
                  <p:spTgt spid="14"/>
                </p:tgtEl>
              </p:cMediaNode>
            </p:audio>
            <p:audio>
              <p:cMediaNode vol="80000">
                <p:cTn id="4" fill="hold" display="0">
                  <p:stCondLst>
                    <p:cond delay="indefinite"/>
                  </p:stCondLst>
                  <p:endCondLst>
                    <p:cond evt="onStopAudio" delay="0">
                      <p:tgtEl>
                        <p:sldTgt/>
                      </p:tgtEl>
                    </p:cond>
                  </p:endCondLst>
                </p:cTn>
                <p:tgtEl>
                  <p:spTgt spid="1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
            <a:extLst>
              <a:ext uri="{FF2B5EF4-FFF2-40B4-BE49-F238E27FC236}">
                <a16:creationId xmlns:a16="http://schemas.microsoft.com/office/drawing/2014/main" id="{0267D16B-1478-4DC5-91DB-F9CE5763C556}"/>
              </a:ext>
            </a:extLst>
          </p:cNvPr>
          <p:cNvSpPr txBox="1">
            <a:spLocks/>
          </p:cNvSpPr>
          <p:nvPr/>
        </p:nvSpPr>
        <p:spPr>
          <a:xfrm>
            <a:off x="406748" y="495262"/>
            <a:ext cx="3837874" cy="367005"/>
          </a:xfrm>
          <a:prstGeom prst="rect">
            <a:avLst/>
          </a:prstGeom>
          <a:gradFill flip="none" rotWithShape="1">
            <a:gsLst>
              <a:gs pos="100000">
                <a:schemeClr val="accent6">
                  <a:alpha val="0"/>
                </a:schemeClr>
              </a:gs>
              <a:gs pos="0">
                <a:schemeClr val="bg2">
                  <a:alpha val="0"/>
                </a:schemeClr>
              </a:gs>
              <a:gs pos="12000">
                <a:schemeClr val="accent6">
                  <a:alpha val="78000"/>
                </a:schemeClr>
              </a:gs>
            </a:gsLst>
            <a:lin ang="0" scaled="1"/>
            <a:tileRect/>
          </a:gradFill>
        </p:spPr>
        <p:txBody>
          <a:bodyPr vert="horz" wrap="square" lIns="396000" tIns="72000" rIns="91440" bIns="7200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solidFill>
                <a:latin typeface="PT Sans" panose="020B0503020203020204"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PT Sans" panose="020B0503020203020204"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PT Sans" panose="020B0503020203020204"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PT Sans" panose="020B0503020203020204"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PT Sans" panose="020B0503020203020204" pitchFamily="34" charset="77"/>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TRAINING THE NETWORK</a:t>
            </a:r>
          </a:p>
        </p:txBody>
      </p:sp>
      <p:pic>
        <p:nvPicPr>
          <p:cNvPr id="25" name="Picture 24">
            <a:extLst>
              <a:ext uri="{FF2B5EF4-FFF2-40B4-BE49-F238E27FC236}">
                <a16:creationId xmlns:a16="http://schemas.microsoft.com/office/drawing/2014/main" id="{E3552856-6058-4D8B-B80B-E844C174F8D1}"/>
              </a:ext>
            </a:extLst>
          </p:cNvPr>
          <p:cNvPicPr>
            <a:picLocks noChangeAspect="1"/>
          </p:cNvPicPr>
          <p:nvPr/>
        </p:nvPicPr>
        <p:blipFill>
          <a:blip r:embed="rId3"/>
          <a:stretch>
            <a:fillRect/>
          </a:stretch>
        </p:blipFill>
        <p:spPr>
          <a:xfrm>
            <a:off x="564576" y="2069366"/>
            <a:ext cx="2286000" cy="1308485"/>
          </a:xfrm>
          <a:prstGeom prst="rect">
            <a:avLst/>
          </a:prstGeom>
        </p:spPr>
      </p:pic>
      <p:sp>
        <p:nvSpPr>
          <p:cNvPr id="26" name="TextBox 25">
            <a:extLst>
              <a:ext uri="{FF2B5EF4-FFF2-40B4-BE49-F238E27FC236}">
                <a16:creationId xmlns:a16="http://schemas.microsoft.com/office/drawing/2014/main" id="{4A0592F8-DB77-4162-A65F-7F1F091359CC}"/>
              </a:ext>
            </a:extLst>
          </p:cNvPr>
          <p:cNvSpPr txBox="1"/>
          <p:nvPr/>
        </p:nvSpPr>
        <p:spPr>
          <a:xfrm>
            <a:off x="788896" y="3712895"/>
            <a:ext cx="1837361" cy="584775"/>
          </a:xfrm>
          <a:prstGeom prst="rect">
            <a:avLst/>
          </a:prstGeom>
          <a:noFill/>
        </p:spPr>
        <p:txBody>
          <a:bodyPr wrap="none" rtlCol="0">
            <a:spAutoFit/>
          </a:bodyPr>
          <a:lstStyle/>
          <a:p>
            <a:pPr algn="ctr"/>
            <a:r>
              <a:rPr lang="en-US" sz="1600" dirty="0">
                <a:latin typeface="PT Sans" panose="020B0503020203020204"/>
              </a:rPr>
              <a:t>Extracting Piano </a:t>
            </a:r>
          </a:p>
          <a:p>
            <a:pPr algn="ctr"/>
            <a:r>
              <a:rPr lang="en-US" sz="1600" dirty="0">
                <a:latin typeface="PT Sans" panose="020B0503020203020204"/>
              </a:rPr>
              <a:t>Notes and Chords</a:t>
            </a:r>
          </a:p>
        </p:txBody>
      </p:sp>
      <p:pic>
        <p:nvPicPr>
          <p:cNvPr id="28" name="Picture 27" descr="A picture containing text, plate, dishware, tableware&#10;&#10;Description automatically generated">
            <a:extLst>
              <a:ext uri="{FF2B5EF4-FFF2-40B4-BE49-F238E27FC236}">
                <a16:creationId xmlns:a16="http://schemas.microsoft.com/office/drawing/2014/main" id="{54B8CC71-AD40-42A9-8367-78D5E5AB981D}"/>
              </a:ext>
            </a:extLst>
          </p:cNvPr>
          <p:cNvPicPr>
            <a:picLocks noChangeAspect="1"/>
          </p:cNvPicPr>
          <p:nvPr/>
        </p:nvPicPr>
        <p:blipFill>
          <a:blip r:embed="rId4"/>
          <a:stretch>
            <a:fillRect/>
          </a:stretch>
        </p:blipFill>
        <p:spPr>
          <a:xfrm>
            <a:off x="4022228" y="2152108"/>
            <a:ext cx="1143000" cy="1143000"/>
          </a:xfrm>
          <a:prstGeom prst="rect">
            <a:avLst/>
          </a:prstGeom>
        </p:spPr>
      </p:pic>
      <p:sp>
        <p:nvSpPr>
          <p:cNvPr id="31" name="TextBox 30">
            <a:extLst>
              <a:ext uri="{FF2B5EF4-FFF2-40B4-BE49-F238E27FC236}">
                <a16:creationId xmlns:a16="http://schemas.microsoft.com/office/drawing/2014/main" id="{7EE43CE0-AD5D-4DA2-8A9C-033C82C2EDD5}"/>
              </a:ext>
            </a:extLst>
          </p:cNvPr>
          <p:cNvSpPr txBox="1"/>
          <p:nvPr/>
        </p:nvSpPr>
        <p:spPr>
          <a:xfrm>
            <a:off x="3384102" y="3701017"/>
            <a:ext cx="2419253" cy="584775"/>
          </a:xfrm>
          <a:prstGeom prst="rect">
            <a:avLst/>
          </a:prstGeom>
          <a:noFill/>
        </p:spPr>
        <p:txBody>
          <a:bodyPr wrap="none" rtlCol="0">
            <a:spAutoFit/>
          </a:bodyPr>
          <a:lstStyle/>
          <a:p>
            <a:pPr algn="ctr"/>
            <a:r>
              <a:rPr lang="en-US" sz="1600" dirty="0">
                <a:latin typeface="PT Sans" panose="020B0503020203020204"/>
              </a:rPr>
              <a:t>Number Representation </a:t>
            </a:r>
          </a:p>
          <a:p>
            <a:pPr algn="ctr"/>
            <a:r>
              <a:rPr lang="en-US" sz="1600" dirty="0">
                <a:latin typeface="PT Sans" panose="020B0503020203020204"/>
              </a:rPr>
              <a:t>of Notes and Chords</a:t>
            </a:r>
          </a:p>
        </p:txBody>
      </p:sp>
      <p:sp>
        <p:nvSpPr>
          <p:cNvPr id="32" name="TextBox 31">
            <a:extLst>
              <a:ext uri="{FF2B5EF4-FFF2-40B4-BE49-F238E27FC236}">
                <a16:creationId xmlns:a16="http://schemas.microsoft.com/office/drawing/2014/main" id="{90141FCC-997C-4B25-BDE7-D9E57C713E3C}"/>
              </a:ext>
            </a:extLst>
          </p:cNvPr>
          <p:cNvSpPr txBox="1"/>
          <p:nvPr/>
        </p:nvSpPr>
        <p:spPr>
          <a:xfrm>
            <a:off x="8980454" y="3701018"/>
            <a:ext cx="2518510" cy="830997"/>
          </a:xfrm>
          <a:prstGeom prst="rect">
            <a:avLst/>
          </a:prstGeom>
          <a:noFill/>
        </p:spPr>
        <p:txBody>
          <a:bodyPr wrap="none" rtlCol="0">
            <a:spAutoFit/>
          </a:bodyPr>
          <a:lstStyle/>
          <a:p>
            <a:pPr algn="ctr"/>
            <a:r>
              <a:rPr lang="en-US" sz="1600" dirty="0">
                <a:latin typeface="PT Sans" panose="020B0503020203020204"/>
              </a:rPr>
              <a:t>Sequence-based Training</a:t>
            </a:r>
          </a:p>
          <a:p>
            <a:pPr algn="ctr"/>
            <a:r>
              <a:rPr lang="en-US" sz="1600" dirty="0">
                <a:latin typeface="PT Sans" panose="020B0503020203020204"/>
              </a:rPr>
              <a:t>of Neural Network</a:t>
            </a:r>
          </a:p>
          <a:p>
            <a:pPr algn="ctr"/>
            <a:r>
              <a:rPr lang="en-US" sz="1600" dirty="0">
                <a:latin typeface="PT Sans" panose="020B0503020203020204"/>
              </a:rPr>
              <a:t>(75-25 train-test split)</a:t>
            </a:r>
          </a:p>
        </p:txBody>
      </p:sp>
      <p:pic>
        <p:nvPicPr>
          <p:cNvPr id="50" name="Picture 49" descr="Icon&#10;&#10;Description automatically generated">
            <a:extLst>
              <a:ext uri="{FF2B5EF4-FFF2-40B4-BE49-F238E27FC236}">
                <a16:creationId xmlns:a16="http://schemas.microsoft.com/office/drawing/2014/main" id="{DD6E7CCA-51AA-43E5-AAD9-B3B170D21C96}"/>
              </a:ext>
            </a:extLst>
          </p:cNvPr>
          <p:cNvPicPr>
            <a:picLocks noChangeAspect="1"/>
          </p:cNvPicPr>
          <p:nvPr/>
        </p:nvPicPr>
        <p:blipFill>
          <a:blip r:embed="rId5">
            <a:grayscl/>
          </a:blip>
          <a:stretch>
            <a:fillRect/>
          </a:stretch>
        </p:blipFill>
        <p:spPr>
          <a:xfrm>
            <a:off x="9668209" y="2152108"/>
            <a:ext cx="1143000" cy="1143000"/>
          </a:xfrm>
          <a:prstGeom prst="rect">
            <a:avLst/>
          </a:prstGeom>
        </p:spPr>
      </p:pic>
      <p:graphicFrame>
        <p:nvGraphicFramePr>
          <p:cNvPr id="52" name="Table 52">
            <a:extLst>
              <a:ext uri="{FF2B5EF4-FFF2-40B4-BE49-F238E27FC236}">
                <a16:creationId xmlns:a16="http://schemas.microsoft.com/office/drawing/2014/main" id="{98911C82-66E4-461A-B950-6379951D788A}"/>
              </a:ext>
            </a:extLst>
          </p:cNvPr>
          <p:cNvGraphicFramePr>
            <a:graphicFrameLocks noGrp="1"/>
          </p:cNvGraphicFramePr>
          <p:nvPr>
            <p:extLst>
              <p:ext uri="{D42A27DB-BD31-4B8C-83A1-F6EECF244321}">
                <p14:modId xmlns:p14="http://schemas.microsoft.com/office/powerpoint/2010/main" val="1354564348"/>
              </p:ext>
            </p:extLst>
          </p:nvPr>
        </p:nvGraphicFramePr>
        <p:xfrm>
          <a:off x="6330542" y="2555968"/>
          <a:ext cx="2169185" cy="335280"/>
        </p:xfrm>
        <a:graphic>
          <a:graphicData uri="http://schemas.openxmlformats.org/drawingml/2006/table">
            <a:tbl>
              <a:tblPr firstRow="1" bandRow="1">
                <a:tableStyleId>{10A1B5D5-9B99-4C35-A422-299274C87663}</a:tableStyleId>
              </a:tblPr>
              <a:tblGrid>
                <a:gridCol w="433837">
                  <a:extLst>
                    <a:ext uri="{9D8B030D-6E8A-4147-A177-3AD203B41FA5}">
                      <a16:colId xmlns:a16="http://schemas.microsoft.com/office/drawing/2014/main" val="4176429653"/>
                    </a:ext>
                  </a:extLst>
                </a:gridCol>
                <a:gridCol w="433837">
                  <a:extLst>
                    <a:ext uri="{9D8B030D-6E8A-4147-A177-3AD203B41FA5}">
                      <a16:colId xmlns:a16="http://schemas.microsoft.com/office/drawing/2014/main" val="3457093812"/>
                    </a:ext>
                  </a:extLst>
                </a:gridCol>
                <a:gridCol w="433837">
                  <a:extLst>
                    <a:ext uri="{9D8B030D-6E8A-4147-A177-3AD203B41FA5}">
                      <a16:colId xmlns:a16="http://schemas.microsoft.com/office/drawing/2014/main" val="1930720700"/>
                    </a:ext>
                  </a:extLst>
                </a:gridCol>
                <a:gridCol w="433837">
                  <a:extLst>
                    <a:ext uri="{9D8B030D-6E8A-4147-A177-3AD203B41FA5}">
                      <a16:colId xmlns:a16="http://schemas.microsoft.com/office/drawing/2014/main" val="2778942637"/>
                    </a:ext>
                  </a:extLst>
                </a:gridCol>
                <a:gridCol w="433837">
                  <a:extLst>
                    <a:ext uri="{9D8B030D-6E8A-4147-A177-3AD203B41FA5}">
                      <a16:colId xmlns:a16="http://schemas.microsoft.com/office/drawing/2014/main" val="1763214185"/>
                    </a:ext>
                  </a:extLst>
                </a:gridCol>
              </a:tblGrid>
              <a:tr h="0">
                <a:tc>
                  <a:txBody>
                    <a:bodyPr/>
                    <a:lstStyle/>
                    <a:p>
                      <a:pPr algn="ctr"/>
                      <a:r>
                        <a:rPr lang="en-US" sz="16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36817"/>
                  </a:ext>
                </a:extLst>
              </a:tr>
            </a:tbl>
          </a:graphicData>
        </a:graphic>
      </p:graphicFrame>
      <p:sp>
        <p:nvSpPr>
          <p:cNvPr id="56" name="TextBox 55">
            <a:extLst>
              <a:ext uri="{FF2B5EF4-FFF2-40B4-BE49-F238E27FC236}">
                <a16:creationId xmlns:a16="http://schemas.microsoft.com/office/drawing/2014/main" id="{385B31B7-90D5-4F4D-9428-AE9F612B3BCE}"/>
              </a:ext>
            </a:extLst>
          </p:cNvPr>
          <p:cNvSpPr txBox="1"/>
          <p:nvPr/>
        </p:nvSpPr>
        <p:spPr>
          <a:xfrm>
            <a:off x="6262415" y="3824127"/>
            <a:ext cx="2305439" cy="338554"/>
          </a:xfrm>
          <a:prstGeom prst="rect">
            <a:avLst/>
          </a:prstGeom>
          <a:noFill/>
        </p:spPr>
        <p:txBody>
          <a:bodyPr wrap="none" rtlCol="0">
            <a:spAutoFit/>
          </a:bodyPr>
          <a:lstStyle/>
          <a:p>
            <a:pPr algn="ctr"/>
            <a:r>
              <a:rPr lang="en-US" sz="1600" dirty="0">
                <a:latin typeface="PT Sans" panose="020B0503020203020204"/>
              </a:rPr>
              <a:t>Sequence of 128 notes</a:t>
            </a:r>
          </a:p>
        </p:txBody>
      </p:sp>
      <p:sp>
        <p:nvSpPr>
          <p:cNvPr id="61" name="Diamond 60">
            <a:extLst>
              <a:ext uri="{FF2B5EF4-FFF2-40B4-BE49-F238E27FC236}">
                <a16:creationId xmlns:a16="http://schemas.microsoft.com/office/drawing/2014/main" id="{DB278F41-0E4A-4461-AB00-DD616E128169}"/>
              </a:ext>
            </a:extLst>
          </p:cNvPr>
          <p:cNvSpPr/>
          <p:nvPr/>
        </p:nvSpPr>
        <p:spPr>
          <a:xfrm>
            <a:off x="1575374" y="1508541"/>
            <a:ext cx="264405" cy="264405"/>
          </a:xfrm>
          <a:prstGeom prst="diamond">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2" name="Diamond 61">
            <a:extLst>
              <a:ext uri="{FF2B5EF4-FFF2-40B4-BE49-F238E27FC236}">
                <a16:creationId xmlns:a16="http://schemas.microsoft.com/office/drawing/2014/main" id="{B25AFB0A-8E73-4D6D-BF26-645DB3639A8E}"/>
              </a:ext>
            </a:extLst>
          </p:cNvPr>
          <p:cNvSpPr/>
          <p:nvPr/>
        </p:nvSpPr>
        <p:spPr>
          <a:xfrm>
            <a:off x="4461526" y="1508541"/>
            <a:ext cx="264405" cy="264405"/>
          </a:xfrm>
          <a:prstGeom prst="diamond">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3" name="Diamond 62">
            <a:extLst>
              <a:ext uri="{FF2B5EF4-FFF2-40B4-BE49-F238E27FC236}">
                <a16:creationId xmlns:a16="http://schemas.microsoft.com/office/drawing/2014/main" id="{8DF7D020-579D-4FC3-9328-263433EA31E4}"/>
              </a:ext>
            </a:extLst>
          </p:cNvPr>
          <p:cNvSpPr/>
          <p:nvPr/>
        </p:nvSpPr>
        <p:spPr>
          <a:xfrm>
            <a:off x="7282932" y="1508541"/>
            <a:ext cx="264405" cy="264405"/>
          </a:xfrm>
          <a:prstGeom prst="diamond">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4" name="Diamond 63">
            <a:extLst>
              <a:ext uri="{FF2B5EF4-FFF2-40B4-BE49-F238E27FC236}">
                <a16:creationId xmlns:a16="http://schemas.microsoft.com/office/drawing/2014/main" id="{9671A545-8367-4DBB-8CAB-3BC4916848FD}"/>
              </a:ext>
            </a:extLst>
          </p:cNvPr>
          <p:cNvSpPr/>
          <p:nvPr/>
        </p:nvSpPr>
        <p:spPr>
          <a:xfrm>
            <a:off x="10107507" y="1508541"/>
            <a:ext cx="264405" cy="264405"/>
          </a:xfrm>
          <a:prstGeom prst="diamond">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FA6E2ABA-75AC-45EA-9D55-3C57766E7784}"/>
              </a:ext>
            </a:extLst>
          </p:cNvPr>
          <p:cNvSpPr>
            <a:spLocks noChangeAspect="1"/>
          </p:cNvSpPr>
          <p:nvPr/>
        </p:nvSpPr>
        <p:spPr>
          <a:xfrm rot="2700000">
            <a:off x="11624926" y="2688520"/>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35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
            <a:extLst>
              <a:ext uri="{FF2B5EF4-FFF2-40B4-BE49-F238E27FC236}">
                <a16:creationId xmlns:a16="http://schemas.microsoft.com/office/drawing/2014/main" id="{0267D16B-1478-4DC5-91DB-F9CE5763C556}"/>
              </a:ext>
            </a:extLst>
          </p:cNvPr>
          <p:cNvSpPr txBox="1">
            <a:spLocks/>
          </p:cNvSpPr>
          <p:nvPr/>
        </p:nvSpPr>
        <p:spPr>
          <a:xfrm>
            <a:off x="406748" y="495262"/>
            <a:ext cx="3837874" cy="367005"/>
          </a:xfrm>
          <a:prstGeom prst="rect">
            <a:avLst/>
          </a:prstGeom>
          <a:gradFill flip="none" rotWithShape="1">
            <a:gsLst>
              <a:gs pos="100000">
                <a:schemeClr val="accent6">
                  <a:alpha val="0"/>
                </a:schemeClr>
              </a:gs>
              <a:gs pos="0">
                <a:schemeClr val="bg2">
                  <a:alpha val="0"/>
                </a:schemeClr>
              </a:gs>
              <a:gs pos="12000">
                <a:schemeClr val="accent6">
                  <a:alpha val="78000"/>
                </a:schemeClr>
              </a:gs>
            </a:gsLst>
            <a:lin ang="0" scaled="1"/>
            <a:tileRect/>
          </a:gradFill>
        </p:spPr>
        <p:txBody>
          <a:bodyPr vert="horz" wrap="square" lIns="396000" tIns="72000" rIns="91440" bIns="7200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solidFill>
                <a:latin typeface="PT Sans" panose="020B0503020203020204"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PT Sans" panose="020B0503020203020204"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PT Sans" panose="020B0503020203020204"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PT Sans" panose="020B0503020203020204"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PT Sans" panose="020B0503020203020204" pitchFamily="34" charset="77"/>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SONG GENERATION</a:t>
            </a:r>
          </a:p>
        </p:txBody>
      </p:sp>
      <p:sp>
        <p:nvSpPr>
          <p:cNvPr id="26" name="TextBox 25">
            <a:extLst>
              <a:ext uri="{FF2B5EF4-FFF2-40B4-BE49-F238E27FC236}">
                <a16:creationId xmlns:a16="http://schemas.microsoft.com/office/drawing/2014/main" id="{4A0592F8-DB77-4162-A65F-7F1F091359CC}"/>
              </a:ext>
            </a:extLst>
          </p:cNvPr>
          <p:cNvSpPr txBox="1"/>
          <p:nvPr/>
        </p:nvSpPr>
        <p:spPr>
          <a:xfrm>
            <a:off x="594938" y="3713542"/>
            <a:ext cx="2225289" cy="584775"/>
          </a:xfrm>
          <a:prstGeom prst="rect">
            <a:avLst/>
          </a:prstGeom>
          <a:noFill/>
        </p:spPr>
        <p:txBody>
          <a:bodyPr wrap="none" rtlCol="0">
            <a:spAutoFit/>
          </a:bodyPr>
          <a:lstStyle/>
          <a:p>
            <a:pPr algn="ctr"/>
            <a:r>
              <a:rPr lang="en-US" sz="1600" dirty="0">
                <a:latin typeface="PT Sans" panose="020B0503020203020204"/>
              </a:rPr>
              <a:t>Random Sequence of </a:t>
            </a:r>
          </a:p>
          <a:p>
            <a:pPr algn="ctr"/>
            <a:r>
              <a:rPr lang="en-US" sz="1600" dirty="0">
                <a:latin typeface="PT Sans" panose="020B0503020203020204"/>
              </a:rPr>
              <a:t>128 notes as “seed”</a:t>
            </a:r>
          </a:p>
        </p:txBody>
      </p:sp>
      <p:sp>
        <p:nvSpPr>
          <p:cNvPr id="31" name="TextBox 30">
            <a:extLst>
              <a:ext uri="{FF2B5EF4-FFF2-40B4-BE49-F238E27FC236}">
                <a16:creationId xmlns:a16="http://schemas.microsoft.com/office/drawing/2014/main" id="{7EE43CE0-AD5D-4DA2-8A9C-033C82C2EDD5}"/>
              </a:ext>
            </a:extLst>
          </p:cNvPr>
          <p:cNvSpPr txBox="1"/>
          <p:nvPr/>
        </p:nvSpPr>
        <p:spPr>
          <a:xfrm>
            <a:off x="3753404" y="3713542"/>
            <a:ext cx="1680652" cy="584775"/>
          </a:xfrm>
          <a:prstGeom prst="rect">
            <a:avLst/>
          </a:prstGeom>
          <a:noFill/>
        </p:spPr>
        <p:txBody>
          <a:bodyPr wrap="none" rtlCol="0">
            <a:spAutoFit/>
          </a:bodyPr>
          <a:lstStyle/>
          <a:p>
            <a:pPr algn="ctr"/>
            <a:r>
              <a:rPr lang="en-US" sz="1600" dirty="0">
                <a:latin typeface="PT Sans" panose="020B0503020203020204"/>
              </a:rPr>
              <a:t>Fully </a:t>
            </a:r>
          </a:p>
          <a:p>
            <a:pPr algn="ctr"/>
            <a:r>
              <a:rPr lang="en-US" sz="1600" dirty="0">
                <a:latin typeface="PT Sans" panose="020B0503020203020204"/>
              </a:rPr>
              <a:t>Trained Network</a:t>
            </a:r>
          </a:p>
        </p:txBody>
      </p:sp>
      <p:sp>
        <p:nvSpPr>
          <p:cNvPr id="32" name="TextBox 31">
            <a:extLst>
              <a:ext uri="{FF2B5EF4-FFF2-40B4-BE49-F238E27FC236}">
                <a16:creationId xmlns:a16="http://schemas.microsoft.com/office/drawing/2014/main" id="{90141FCC-997C-4B25-BDE7-D9E57C713E3C}"/>
              </a:ext>
            </a:extLst>
          </p:cNvPr>
          <p:cNvSpPr txBox="1"/>
          <p:nvPr/>
        </p:nvSpPr>
        <p:spPr>
          <a:xfrm>
            <a:off x="8864185" y="3713542"/>
            <a:ext cx="2751074" cy="584775"/>
          </a:xfrm>
          <a:prstGeom prst="rect">
            <a:avLst/>
          </a:prstGeom>
          <a:noFill/>
        </p:spPr>
        <p:txBody>
          <a:bodyPr wrap="none" rtlCol="0">
            <a:spAutoFit/>
          </a:bodyPr>
          <a:lstStyle/>
          <a:p>
            <a:pPr algn="ctr"/>
            <a:r>
              <a:rPr lang="en-US" sz="1600" dirty="0">
                <a:latin typeface="PT Sans" panose="020B0503020203020204"/>
              </a:rPr>
              <a:t>Predict until target </a:t>
            </a:r>
          </a:p>
          <a:p>
            <a:pPr algn="ctr"/>
            <a:r>
              <a:rPr lang="en-US" sz="1600" dirty="0">
                <a:latin typeface="PT Sans" panose="020B0503020203020204"/>
              </a:rPr>
              <a:t>number of notes is achieved</a:t>
            </a:r>
          </a:p>
        </p:txBody>
      </p:sp>
      <p:sp>
        <p:nvSpPr>
          <p:cNvPr id="56" name="TextBox 55">
            <a:extLst>
              <a:ext uri="{FF2B5EF4-FFF2-40B4-BE49-F238E27FC236}">
                <a16:creationId xmlns:a16="http://schemas.microsoft.com/office/drawing/2014/main" id="{385B31B7-90D5-4F4D-9428-AE9F612B3BCE}"/>
              </a:ext>
            </a:extLst>
          </p:cNvPr>
          <p:cNvSpPr txBox="1"/>
          <p:nvPr/>
        </p:nvSpPr>
        <p:spPr>
          <a:xfrm>
            <a:off x="6261613" y="3713542"/>
            <a:ext cx="2307043" cy="584775"/>
          </a:xfrm>
          <a:prstGeom prst="rect">
            <a:avLst/>
          </a:prstGeom>
          <a:noFill/>
        </p:spPr>
        <p:txBody>
          <a:bodyPr wrap="none" rtlCol="0">
            <a:spAutoFit/>
          </a:bodyPr>
          <a:lstStyle/>
          <a:p>
            <a:pPr algn="ctr"/>
            <a:r>
              <a:rPr lang="en-US" sz="1600" dirty="0">
                <a:latin typeface="PT Sans" panose="020B0503020203020204"/>
              </a:rPr>
              <a:t>Predict Next Note,</a:t>
            </a:r>
          </a:p>
          <a:p>
            <a:pPr algn="ctr"/>
            <a:r>
              <a:rPr lang="en-US" sz="1600" dirty="0">
                <a:latin typeface="PT Sans" panose="020B0503020203020204"/>
              </a:rPr>
              <a:t>Drop First Note of seed</a:t>
            </a:r>
          </a:p>
        </p:txBody>
      </p:sp>
      <p:sp>
        <p:nvSpPr>
          <p:cNvPr id="61" name="Diamond 60">
            <a:extLst>
              <a:ext uri="{FF2B5EF4-FFF2-40B4-BE49-F238E27FC236}">
                <a16:creationId xmlns:a16="http://schemas.microsoft.com/office/drawing/2014/main" id="{DB278F41-0E4A-4461-AB00-DD616E128169}"/>
              </a:ext>
            </a:extLst>
          </p:cNvPr>
          <p:cNvSpPr/>
          <p:nvPr/>
        </p:nvSpPr>
        <p:spPr>
          <a:xfrm>
            <a:off x="1575380" y="1508541"/>
            <a:ext cx="264405" cy="264405"/>
          </a:xfrm>
          <a:prstGeom prst="diamond">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2" name="Diamond 61">
            <a:extLst>
              <a:ext uri="{FF2B5EF4-FFF2-40B4-BE49-F238E27FC236}">
                <a16:creationId xmlns:a16="http://schemas.microsoft.com/office/drawing/2014/main" id="{B25AFB0A-8E73-4D6D-BF26-645DB3639A8E}"/>
              </a:ext>
            </a:extLst>
          </p:cNvPr>
          <p:cNvSpPr/>
          <p:nvPr/>
        </p:nvSpPr>
        <p:spPr>
          <a:xfrm>
            <a:off x="4461528" y="1508541"/>
            <a:ext cx="264405" cy="264405"/>
          </a:xfrm>
          <a:prstGeom prst="diamond">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3" name="Diamond 62">
            <a:extLst>
              <a:ext uri="{FF2B5EF4-FFF2-40B4-BE49-F238E27FC236}">
                <a16:creationId xmlns:a16="http://schemas.microsoft.com/office/drawing/2014/main" id="{8DF7D020-579D-4FC3-9328-263433EA31E4}"/>
              </a:ext>
            </a:extLst>
          </p:cNvPr>
          <p:cNvSpPr/>
          <p:nvPr/>
        </p:nvSpPr>
        <p:spPr>
          <a:xfrm>
            <a:off x="7282932" y="1508541"/>
            <a:ext cx="264405" cy="264405"/>
          </a:xfrm>
          <a:prstGeom prst="diamond">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4" name="Diamond 63">
            <a:extLst>
              <a:ext uri="{FF2B5EF4-FFF2-40B4-BE49-F238E27FC236}">
                <a16:creationId xmlns:a16="http://schemas.microsoft.com/office/drawing/2014/main" id="{9671A545-8367-4DBB-8CAB-3BC4916848FD}"/>
              </a:ext>
            </a:extLst>
          </p:cNvPr>
          <p:cNvSpPr/>
          <p:nvPr/>
        </p:nvSpPr>
        <p:spPr>
          <a:xfrm>
            <a:off x="10107518" y="1508541"/>
            <a:ext cx="264405" cy="264405"/>
          </a:xfrm>
          <a:prstGeom prst="diamond">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84" name="Picture 83" descr="Icon&#10;&#10;Description automatically generated">
            <a:extLst>
              <a:ext uri="{FF2B5EF4-FFF2-40B4-BE49-F238E27FC236}">
                <a16:creationId xmlns:a16="http://schemas.microsoft.com/office/drawing/2014/main" id="{4BE9F8E9-901B-4760-908A-6D744FF9BB73}"/>
              </a:ext>
            </a:extLst>
          </p:cNvPr>
          <p:cNvPicPr>
            <a:picLocks noChangeAspect="1"/>
          </p:cNvPicPr>
          <p:nvPr/>
        </p:nvPicPr>
        <p:blipFill>
          <a:blip r:embed="rId3"/>
          <a:stretch>
            <a:fillRect/>
          </a:stretch>
        </p:blipFill>
        <p:spPr>
          <a:xfrm>
            <a:off x="9668209" y="2152108"/>
            <a:ext cx="1143000" cy="1143000"/>
          </a:xfrm>
          <a:prstGeom prst="rect">
            <a:avLst/>
          </a:prstGeom>
        </p:spPr>
      </p:pic>
      <p:graphicFrame>
        <p:nvGraphicFramePr>
          <p:cNvPr id="85" name="Table 52">
            <a:extLst>
              <a:ext uri="{FF2B5EF4-FFF2-40B4-BE49-F238E27FC236}">
                <a16:creationId xmlns:a16="http://schemas.microsoft.com/office/drawing/2014/main" id="{6DB28AFE-A23A-42DB-9D5E-F86590CAFDBA}"/>
              </a:ext>
            </a:extLst>
          </p:cNvPr>
          <p:cNvGraphicFramePr>
            <a:graphicFrameLocks noGrp="1"/>
          </p:cNvGraphicFramePr>
          <p:nvPr>
            <p:extLst>
              <p:ext uri="{D42A27DB-BD31-4B8C-83A1-F6EECF244321}">
                <p14:modId xmlns:p14="http://schemas.microsoft.com/office/powerpoint/2010/main" val="2531014328"/>
              </p:ext>
            </p:extLst>
          </p:nvPr>
        </p:nvGraphicFramePr>
        <p:xfrm>
          <a:off x="6330542" y="2555968"/>
          <a:ext cx="2169185" cy="335280"/>
        </p:xfrm>
        <a:graphic>
          <a:graphicData uri="http://schemas.openxmlformats.org/drawingml/2006/table">
            <a:tbl>
              <a:tblPr firstRow="1" bandRow="1">
                <a:tableStyleId>{10A1B5D5-9B99-4C35-A422-299274C87663}</a:tableStyleId>
              </a:tblPr>
              <a:tblGrid>
                <a:gridCol w="433837">
                  <a:extLst>
                    <a:ext uri="{9D8B030D-6E8A-4147-A177-3AD203B41FA5}">
                      <a16:colId xmlns:a16="http://schemas.microsoft.com/office/drawing/2014/main" val="4176429653"/>
                    </a:ext>
                  </a:extLst>
                </a:gridCol>
                <a:gridCol w="433837">
                  <a:extLst>
                    <a:ext uri="{9D8B030D-6E8A-4147-A177-3AD203B41FA5}">
                      <a16:colId xmlns:a16="http://schemas.microsoft.com/office/drawing/2014/main" val="3457093812"/>
                    </a:ext>
                  </a:extLst>
                </a:gridCol>
                <a:gridCol w="433837">
                  <a:extLst>
                    <a:ext uri="{9D8B030D-6E8A-4147-A177-3AD203B41FA5}">
                      <a16:colId xmlns:a16="http://schemas.microsoft.com/office/drawing/2014/main" val="1930720700"/>
                    </a:ext>
                  </a:extLst>
                </a:gridCol>
                <a:gridCol w="433837">
                  <a:extLst>
                    <a:ext uri="{9D8B030D-6E8A-4147-A177-3AD203B41FA5}">
                      <a16:colId xmlns:a16="http://schemas.microsoft.com/office/drawing/2014/main" val="2778942637"/>
                    </a:ext>
                  </a:extLst>
                </a:gridCol>
                <a:gridCol w="433837">
                  <a:extLst>
                    <a:ext uri="{9D8B030D-6E8A-4147-A177-3AD203B41FA5}">
                      <a16:colId xmlns:a16="http://schemas.microsoft.com/office/drawing/2014/main" val="1763214185"/>
                    </a:ext>
                  </a:extLst>
                </a:gridCol>
              </a:tblGrid>
              <a:tr h="0">
                <a:tc>
                  <a:txBody>
                    <a:bodyPr/>
                    <a:lstStyle/>
                    <a:p>
                      <a:pPr algn="ctr"/>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136817"/>
                  </a:ext>
                </a:extLst>
              </a:tr>
            </a:tbl>
          </a:graphicData>
        </a:graphic>
      </p:graphicFrame>
      <p:pic>
        <p:nvPicPr>
          <p:cNvPr id="86" name="Picture 85" descr="Icon&#10;&#10;Description automatically generated">
            <a:extLst>
              <a:ext uri="{FF2B5EF4-FFF2-40B4-BE49-F238E27FC236}">
                <a16:creationId xmlns:a16="http://schemas.microsoft.com/office/drawing/2014/main" id="{459C5A02-C0DA-4DD1-9150-8FFD53E73A7F}"/>
              </a:ext>
            </a:extLst>
          </p:cNvPr>
          <p:cNvPicPr>
            <a:picLocks noChangeAspect="1"/>
          </p:cNvPicPr>
          <p:nvPr/>
        </p:nvPicPr>
        <p:blipFill>
          <a:blip r:embed="rId3"/>
          <a:stretch>
            <a:fillRect/>
          </a:stretch>
        </p:blipFill>
        <p:spPr>
          <a:xfrm>
            <a:off x="4022230" y="2152108"/>
            <a:ext cx="1143000" cy="1143000"/>
          </a:xfrm>
          <a:prstGeom prst="rect">
            <a:avLst/>
          </a:prstGeom>
        </p:spPr>
      </p:pic>
      <p:graphicFrame>
        <p:nvGraphicFramePr>
          <p:cNvPr id="87" name="Table 52">
            <a:extLst>
              <a:ext uri="{FF2B5EF4-FFF2-40B4-BE49-F238E27FC236}">
                <a16:creationId xmlns:a16="http://schemas.microsoft.com/office/drawing/2014/main" id="{594F976E-6AD4-4641-94B5-40CB9E474B3B}"/>
              </a:ext>
            </a:extLst>
          </p:cNvPr>
          <p:cNvGraphicFramePr>
            <a:graphicFrameLocks noGrp="1"/>
          </p:cNvGraphicFramePr>
          <p:nvPr>
            <p:extLst>
              <p:ext uri="{D42A27DB-BD31-4B8C-83A1-F6EECF244321}">
                <p14:modId xmlns:p14="http://schemas.microsoft.com/office/powerpoint/2010/main" val="1038295279"/>
              </p:ext>
            </p:extLst>
          </p:nvPr>
        </p:nvGraphicFramePr>
        <p:xfrm>
          <a:off x="622990" y="2555968"/>
          <a:ext cx="2169185" cy="335280"/>
        </p:xfrm>
        <a:graphic>
          <a:graphicData uri="http://schemas.openxmlformats.org/drawingml/2006/table">
            <a:tbl>
              <a:tblPr firstRow="1" bandRow="1">
                <a:tableStyleId>{10A1B5D5-9B99-4C35-A422-299274C87663}</a:tableStyleId>
              </a:tblPr>
              <a:tblGrid>
                <a:gridCol w="433837">
                  <a:extLst>
                    <a:ext uri="{9D8B030D-6E8A-4147-A177-3AD203B41FA5}">
                      <a16:colId xmlns:a16="http://schemas.microsoft.com/office/drawing/2014/main" val="4176429653"/>
                    </a:ext>
                  </a:extLst>
                </a:gridCol>
                <a:gridCol w="433837">
                  <a:extLst>
                    <a:ext uri="{9D8B030D-6E8A-4147-A177-3AD203B41FA5}">
                      <a16:colId xmlns:a16="http://schemas.microsoft.com/office/drawing/2014/main" val="3457093812"/>
                    </a:ext>
                  </a:extLst>
                </a:gridCol>
                <a:gridCol w="433837">
                  <a:extLst>
                    <a:ext uri="{9D8B030D-6E8A-4147-A177-3AD203B41FA5}">
                      <a16:colId xmlns:a16="http://schemas.microsoft.com/office/drawing/2014/main" val="1930720700"/>
                    </a:ext>
                  </a:extLst>
                </a:gridCol>
                <a:gridCol w="433837">
                  <a:extLst>
                    <a:ext uri="{9D8B030D-6E8A-4147-A177-3AD203B41FA5}">
                      <a16:colId xmlns:a16="http://schemas.microsoft.com/office/drawing/2014/main" val="2778942637"/>
                    </a:ext>
                  </a:extLst>
                </a:gridCol>
                <a:gridCol w="433837">
                  <a:extLst>
                    <a:ext uri="{9D8B030D-6E8A-4147-A177-3AD203B41FA5}">
                      <a16:colId xmlns:a16="http://schemas.microsoft.com/office/drawing/2014/main" val="1763214185"/>
                    </a:ext>
                  </a:extLst>
                </a:gridCol>
              </a:tblGrid>
              <a:tr h="0">
                <a:tc>
                  <a:txBody>
                    <a:bodyPr/>
                    <a:lstStyle/>
                    <a:p>
                      <a:pPr algn="ctr"/>
                      <a:r>
                        <a:rPr lang="en-US" sz="16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36817"/>
                  </a:ext>
                </a:extLst>
              </a:tr>
            </a:tbl>
          </a:graphicData>
        </a:graphic>
      </p:graphicFrame>
      <p:sp>
        <p:nvSpPr>
          <p:cNvPr id="88" name="Rectangle 87">
            <a:extLst>
              <a:ext uri="{FF2B5EF4-FFF2-40B4-BE49-F238E27FC236}">
                <a16:creationId xmlns:a16="http://schemas.microsoft.com/office/drawing/2014/main" id="{5AFC5583-0740-4949-8256-DD84F1AF303B}"/>
              </a:ext>
            </a:extLst>
          </p:cNvPr>
          <p:cNvSpPr>
            <a:spLocks noChangeAspect="1"/>
          </p:cNvSpPr>
          <p:nvPr/>
        </p:nvSpPr>
        <p:spPr>
          <a:xfrm rot="2700000">
            <a:off x="11624926" y="2688520"/>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71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5" name="Straight Connector 1044">
            <a:extLst>
              <a:ext uri="{FF2B5EF4-FFF2-40B4-BE49-F238E27FC236}">
                <a16:creationId xmlns:a16="http://schemas.microsoft.com/office/drawing/2014/main" id="{7CB012D7-3BC2-43FF-AF6A-BCBC71F5A747}"/>
              </a:ext>
            </a:extLst>
          </p:cNvPr>
          <p:cNvCxnSpPr>
            <a:cxnSpLocks/>
          </p:cNvCxnSpPr>
          <p:nvPr/>
        </p:nvCxnSpPr>
        <p:spPr>
          <a:xfrm>
            <a:off x="2046824" y="2404152"/>
            <a:ext cx="7839105" cy="15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C785CC51-A992-47F2-8652-9DA596AEAF16}"/>
              </a:ext>
            </a:extLst>
          </p:cNvPr>
          <p:cNvCxnSpPr>
            <a:cxnSpLocks/>
          </p:cNvCxnSpPr>
          <p:nvPr/>
        </p:nvCxnSpPr>
        <p:spPr>
          <a:xfrm>
            <a:off x="1397600" y="1549177"/>
            <a:ext cx="0" cy="67178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40" name="Group 1039">
            <a:extLst>
              <a:ext uri="{FF2B5EF4-FFF2-40B4-BE49-F238E27FC236}">
                <a16:creationId xmlns:a16="http://schemas.microsoft.com/office/drawing/2014/main" id="{4ABB3AA2-8465-4822-80B7-3BB2700A5A74}"/>
              </a:ext>
            </a:extLst>
          </p:cNvPr>
          <p:cNvGrpSpPr/>
          <p:nvPr/>
        </p:nvGrpSpPr>
        <p:grpSpPr>
          <a:xfrm>
            <a:off x="748374" y="3184776"/>
            <a:ext cx="3922777" cy="2587145"/>
            <a:chOff x="5050479" y="438901"/>
            <a:chExt cx="5975628" cy="5967498"/>
          </a:xfrm>
        </p:grpSpPr>
        <p:sp>
          <p:nvSpPr>
            <p:cNvPr id="48" name="Rectangle 47">
              <a:extLst>
                <a:ext uri="{FF2B5EF4-FFF2-40B4-BE49-F238E27FC236}">
                  <a16:creationId xmlns:a16="http://schemas.microsoft.com/office/drawing/2014/main" id="{59F820E8-C12B-4670-8E21-22394FB1D092}"/>
                </a:ext>
              </a:extLst>
            </p:cNvPr>
            <p:cNvSpPr/>
            <p:nvPr/>
          </p:nvSpPr>
          <p:spPr>
            <a:xfrm>
              <a:off x="5134023" y="517957"/>
              <a:ext cx="5798090" cy="5808736"/>
            </a:xfrm>
            <a:prstGeom prst="rect">
              <a:avLst/>
            </a:prstGeom>
            <a:gradFill flip="none" rotWithShape="1">
              <a:gsLst>
                <a:gs pos="0">
                  <a:schemeClr val="accent1">
                    <a:alpha val="10000"/>
                  </a:schemeClr>
                </a:gs>
                <a:gs pos="100000">
                  <a:schemeClr val="accent1">
                    <a:alpha val="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53B1EBB-BBD1-45AB-8AF4-ACA246E8FFB4}"/>
                </a:ext>
              </a:extLst>
            </p:cNvPr>
            <p:cNvGrpSpPr/>
            <p:nvPr/>
          </p:nvGrpSpPr>
          <p:grpSpPr>
            <a:xfrm>
              <a:off x="5050479" y="438901"/>
              <a:ext cx="5963589" cy="56311"/>
              <a:chOff x="5649823" y="496447"/>
              <a:chExt cx="5559681" cy="55218"/>
            </a:xfrm>
          </p:grpSpPr>
          <p:grpSp>
            <p:nvGrpSpPr>
              <p:cNvPr id="50" name="Group 49">
                <a:extLst>
                  <a:ext uri="{FF2B5EF4-FFF2-40B4-BE49-F238E27FC236}">
                    <a16:creationId xmlns:a16="http://schemas.microsoft.com/office/drawing/2014/main" id="{B1D18D0E-DCBD-452C-9632-0EE8A04CA7B4}"/>
                  </a:ext>
                </a:extLst>
              </p:cNvPr>
              <p:cNvGrpSpPr/>
              <p:nvPr userDrawn="1"/>
            </p:nvGrpSpPr>
            <p:grpSpPr>
              <a:xfrm flipH="1" flipV="1">
                <a:off x="5649823" y="503106"/>
                <a:ext cx="48559" cy="48559"/>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57" name="Rectangle 56">
                  <a:extLst>
                    <a:ext uri="{FF2B5EF4-FFF2-40B4-BE49-F238E27FC236}">
                      <a16:creationId xmlns:a16="http://schemas.microsoft.com/office/drawing/2014/main" id="{5924B8B3-B033-4860-BE93-61F61203E877}"/>
                    </a:ext>
                  </a:extLst>
                </p:cNvPr>
                <p:cNvSpPr/>
                <p:nvPr userDrawn="1"/>
              </p:nvSpPr>
              <p:spPr>
                <a:xfrm rot="2700000">
                  <a:off x="5321300" y="622300"/>
                  <a:ext cx="152400" cy="152400"/>
                </a:xfrm>
                <a:prstGeom prst="rect">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F3A5A0A-3AFD-4FAF-9D58-C5F331237175}"/>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1" name="Straight Connector 50">
                <a:extLst>
                  <a:ext uri="{FF2B5EF4-FFF2-40B4-BE49-F238E27FC236}">
                    <a16:creationId xmlns:a16="http://schemas.microsoft.com/office/drawing/2014/main" id="{25ED4E08-D8DD-4F99-834B-C703FB850FAD}"/>
                  </a:ext>
                </a:extLst>
              </p:cNvPr>
              <p:cNvCxnSpPr>
                <a:cxnSpLocks/>
              </p:cNvCxnSpPr>
              <p:nvPr userDrawn="1"/>
            </p:nvCxnSpPr>
            <p:spPr>
              <a:xfrm>
                <a:off x="5764250" y="533735"/>
                <a:ext cx="5310686"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69A206B-0486-4D9D-B92B-FA8189EAC5A5}"/>
                  </a:ext>
                </a:extLst>
              </p:cNvPr>
              <p:cNvSpPr>
                <a:spLocks noChangeAspect="1"/>
              </p:cNvSpPr>
              <p:nvPr userDrawn="1"/>
            </p:nvSpPr>
            <p:spPr>
              <a:xfrm>
                <a:off x="5750390" y="515739"/>
                <a:ext cx="19389" cy="193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1FB398D-11AE-4ACA-9D3B-AB8F8DAFFA0B}"/>
                  </a:ext>
                </a:extLst>
              </p:cNvPr>
              <p:cNvSpPr>
                <a:spLocks noChangeAspect="1"/>
              </p:cNvSpPr>
              <p:nvPr userDrawn="1"/>
            </p:nvSpPr>
            <p:spPr>
              <a:xfrm>
                <a:off x="11074936" y="520071"/>
                <a:ext cx="18000"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8BCD3634-EDAD-4F9A-8997-0B7ADCDE3B9C}"/>
                  </a:ext>
                </a:extLst>
              </p:cNvPr>
              <p:cNvGrpSpPr/>
              <p:nvPr userDrawn="1"/>
            </p:nvGrpSpPr>
            <p:grpSpPr>
              <a:xfrm flipH="1" flipV="1">
                <a:off x="11160945" y="496447"/>
                <a:ext cx="48559" cy="48559"/>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55" name="Rectangle 54">
                  <a:extLst>
                    <a:ext uri="{FF2B5EF4-FFF2-40B4-BE49-F238E27FC236}">
                      <a16:creationId xmlns:a16="http://schemas.microsoft.com/office/drawing/2014/main" id="{A62F563D-1CBF-4592-8E2D-593AB18648E3}"/>
                    </a:ext>
                  </a:extLst>
                </p:cNvPr>
                <p:cNvSpPr/>
                <p:nvPr userDrawn="1"/>
              </p:nvSpPr>
              <p:spPr>
                <a:xfrm rot="2700000">
                  <a:off x="5321300" y="622300"/>
                  <a:ext cx="152400" cy="152400"/>
                </a:xfrm>
                <a:prstGeom prst="rect">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4978924-FCE6-48E6-A8CB-42F45C21D31B}"/>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660FE518-0005-435A-984F-5FA6B7C4B852}"/>
                </a:ext>
              </a:extLst>
            </p:cNvPr>
            <p:cNvGrpSpPr/>
            <p:nvPr/>
          </p:nvGrpSpPr>
          <p:grpSpPr>
            <a:xfrm flipV="1">
              <a:off x="5062518" y="6350088"/>
              <a:ext cx="5963589" cy="56311"/>
              <a:chOff x="5649823" y="496447"/>
              <a:chExt cx="5559681" cy="55218"/>
            </a:xfrm>
          </p:grpSpPr>
          <p:grpSp>
            <p:nvGrpSpPr>
              <p:cNvPr id="60" name="Group 59">
                <a:extLst>
                  <a:ext uri="{FF2B5EF4-FFF2-40B4-BE49-F238E27FC236}">
                    <a16:creationId xmlns:a16="http://schemas.microsoft.com/office/drawing/2014/main" id="{1BFCD4BE-11C3-4970-98FA-47A873A9A151}"/>
                  </a:ext>
                </a:extLst>
              </p:cNvPr>
              <p:cNvGrpSpPr/>
              <p:nvPr userDrawn="1"/>
            </p:nvGrpSpPr>
            <p:grpSpPr>
              <a:xfrm flipH="1" flipV="1">
                <a:off x="5649823" y="503106"/>
                <a:ext cx="48559" cy="48559"/>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67" name="Rectangle 66">
                  <a:extLst>
                    <a:ext uri="{FF2B5EF4-FFF2-40B4-BE49-F238E27FC236}">
                      <a16:creationId xmlns:a16="http://schemas.microsoft.com/office/drawing/2014/main" id="{CAFC138F-8AE9-4888-98C9-882DC81E975F}"/>
                    </a:ext>
                  </a:extLst>
                </p:cNvPr>
                <p:cNvSpPr/>
                <p:nvPr userDrawn="1"/>
              </p:nvSpPr>
              <p:spPr>
                <a:xfrm rot="2700000">
                  <a:off x="5321300" y="622300"/>
                  <a:ext cx="152400" cy="152400"/>
                </a:xfrm>
                <a:prstGeom prst="rect">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BDC94FB-01FC-4474-B75E-E165632242D9}"/>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1" name="Straight Connector 60">
                <a:extLst>
                  <a:ext uri="{FF2B5EF4-FFF2-40B4-BE49-F238E27FC236}">
                    <a16:creationId xmlns:a16="http://schemas.microsoft.com/office/drawing/2014/main" id="{AF5AE80B-E9F3-4D1A-B4B3-F43FE4134FC2}"/>
                  </a:ext>
                </a:extLst>
              </p:cNvPr>
              <p:cNvCxnSpPr>
                <a:cxnSpLocks/>
                <a:stCxn id="62" idx="2"/>
              </p:cNvCxnSpPr>
              <p:nvPr userDrawn="1"/>
            </p:nvCxnSpPr>
            <p:spPr>
              <a:xfrm flipV="1">
                <a:off x="5760085" y="533735"/>
                <a:ext cx="5314851" cy="1393"/>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9CDB474-A27C-436D-9D2B-93F5798E9130}"/>
                  </a:ext>
                </a:extLst>
              </p:cNvPr>
              <p:cNvSpPr>
                <a:spLocks noChangeAspect="1"/>
              </p:cNvSpPr>
              <p:nvPr userDrawn="1"/>
            </p:nvSpPr>
            <p:spPr>
              <a:xfrm>
                <a:off x="5750390" y="515739"/>
                <a:ext cx="19389" cy="193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90E5720-6BC5-431E-A347-2D3781017DCE}"/>
                  </a:ext>
                </a:extLst>
              </p:cNvPr>
              <p:cNvSpPr>
                <a:spLocks noChangeAspect="1"/>
              </p:cNvSpPr>
              <p:nvPr userDrawn="1"/>
            </p:nvSpPr>
            <p:spPr>
              <a:xfrm>
                <a:off x="11074936" y="520071"/>
                <a:ext cx="18000"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05831457-BC2F-45F4-823C-6178EFDEE5BE}"/>
                  </a:ext>
                </a:extLst>
              </p:cNvPr>
              <p:cNvGrpSpPr/>
              <p:nvPr userDrawn="1"/>
            </p:nvGrpSpPr>
            <p:grpSpPr>
              <a:xfrm flipH="1" flipV="1">
                <a:off x="11160945" y="496447"/>
                <a:ext cx="48559" cy="48559"/>
                <a:chOff x="5321300" y="622300"/>
                <a:chExt cx="152400" cy="152400"/>
              </a:xfrm>
              <a:effectLst>
                <a:glow rad="25400">
                  <a:schemeClr val="accent1">
                    <a:satMod val="175000"/>
                    <a:alpha val="19000"/>
                  </a:schemeClr>
                </a:glow>
                <a:outerShdw blurRad="215900" sx="127000" sy="127000" algn="ctr" rotWithShape="0">
                  <a:schemeClr val="bg2"/>
                </a:outerShdw>
              </a:effectLst>
            </p:grpSpPr>
            <p:sp>
              <p:nvSpPr>
                <p:cNvPr id="65" name="Rectangle 64">
                  <a:extLst>
                    <a:ext uri="{FF2B5EF4-FFF2-40B4-BE49-F238E27FC236}">
                      <a16:creationId xmlns:a16="http://schemas.microsoft.com/office/drawing/2014/main" id="{598C558B-5A8D-4C43-9448-A20A9725BC0C}"/>
                    </a:ext>
                  </a:extLst>
                </p:cNvPr>
                <p:cNvSpPr/>
                <p:nvPr userDrawn="1"/>
              </p:nvSpPr>
              <p:spPr>
                <a:xfrm rot="2700000">
                  <a:off x="5321300" y="622300"/>
                  <a:ext cx="152400" cy="152400"/>
                </a:xfrm>
                <a:prstGeom prst="rect">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734BAFA-1282-4118-AC68-9A90FF9C1AED}"/>
                    </a:ext>
                  </a:extLst>
                </p:cNvPr>
                <p:cNvSpPr/>
                <p:nvPr userDrawn="1"/>
              </p:nvSpPr>
              <p:spPr>
                <a:xfrm rot="2700000">
                  <a:off x="5358396" y="659396"/>
                  <a:ext cx="78204" cy="782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a:extLst>
                <a:ext uri="{FF2B5EF4-FFF2-40B4-BE49-F238E27FC236}">
                  <a16:creationId xmlns:a16="http://schemas.microsoft.com/office/drawing/2014/main" id="{041B1EAA-5FF2-40D5-8A85-1406421DA4B4}"/>
                </a:ext>
              </a:extLst>
            </p:cNvPr>
            <p:cNvGrpSpPr/>
            <p:nvPr/>
          </p:nvGrpSpPr>
          <p:grpSpPr>
            <a:xfrm rot="5400000" flipV="1">
              <a:off x="2199437" y="3406694"/>
              <a:ext cx="5750531" cy="33497"/>
              <a:chOff x="5750390" y="515739"/>
              <a:chExt cx="5638875" cy="31229"/>
            </a:xfrm>
          </p:grpSpPr>
          <p:cxnSp>
            <p:nvCxnSpPr>
              <p:cNvPr id="70" name="Straight Connector 69">
                <a:extLst>
                  <a:ext uri="{FF2B5EF4-FFF2-40B4-BE49-F238E27FC236}">
                    <a16:creationId xmlns:a16="http://schemas.microsoft.com/office/drawing/2014/main" id="{40B6C1C3-7739-41D7-82D6-94E054963D4A}"/>
                  </a:ext>
                </a:extLst>
              </p:cNvPr>
              <p:cNvCxnSpPr>
                <a:cxnSpLocks/>
              </p:cNvCxnSpPr>
              <p:nvPr userDrawn="1"/>
            </p:nvCxnSpPr>
            <p:spPr>
              <a:xfrm rot="5400000" flipV="1">
                <a:off x="8570431" y="-2263378"/>
                <a:ext cx="0" cy="56206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A81A14-BC66-4884-8270-47C6411C5602}"/>
                  </a:ext>
                </a:extLst>
              </p:cNvPr>
              <p:cNvSpPr>
                <a:spLocks noChangeAspect="1"/>
              </p:cNvSpPr>
              <p:nvPr userDrawn="1"/>
            </p:nvSpPr>
            <p:spPr>
              <a:xfrm>
                <a:off x="5750390" y="515739"/>
                <a:ext cx="19389" cy="193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1A47A69-55EB-4EF9-B686-9BB3FC46CC0D}"/>
                  </a:ext>
                </a:extLst>
              </p:cNvPr>
              <p:cNvSpPr>
                <a:spLocks noChangeAspect="1"/>
              </p:cNvSpPr>
              <p:nvPr userDrawn="1"/>
            </p:nvSpPr>
            <p:spPr>
              <a:xfrm>
                <a:off x="11371265" y="520071"/>
                <a:ext cx="18000"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599F7939-C5BA-41B9-BAE6-D7E0CB2FD383}"/>
                </a:ext>
              </a:extLst>
            </p:cNvPr>
            <p:cNvGrpSpPr/>
            <p:nvPr/>
          </p:nvGrpSpPr>
          <p:grpSpPr>
            <a:xfrm rot="16200000" flipH="1" flipV="1">
              <a:off x="8100632" y="3417544"/>
              <a:ext cx="5750531" cy="23954"/>
              <a:chOff x="5750390" y="515739"/>
              <a:chExt cx="5638875" cy="22332"/>
            </a:xfrm>
          </p:grpSpPr>
          <p:cxnSp>
            <p:nvCxnSpPr>
              <p:cNvPr id="74" name="Straight Connector 73">
                <a:extLst>
                  <a:ext uri="{FF2B5EF4-FFF2-40B4-BE49-F238E27FC236}">
                    <a16:creationId xmlns:a16="http://schemas.microsoft.com/office/drawing/2014/main" id="{93D408E4-70FC-4DCB-B485-AA2FDD498A0F}"/>
                  </a:ext>
                </a:extLst>
              </p:cNvPr>
              <p:cNvCxnSpPr>
                <a:cxnSpLocks/>
                <a:stCxn id="75" idx="2"/>
              </p:cNvCxnSpPr>
              <p:nvPr userDrawn="1"/>
            </p:nvCxnSpPr>
            <p:spPr>
              <a:xfrm rot="5400000" flipV="1">
                <a:off x="8570431" y="-2275218"/>
                <a:ext cx="0" cy="5620691"/>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3C78B286-B352-45CE-B93D-89077D10BD74}"/>
                  </a:ext>
                </a:extLst>
              </p:cNvPr>
              <p:cNvSpPr>
                <a:spLocks noChangeAspect="1"/>
              </p:cNvSpPr>
              <p:nvPr userDrawn="1"/>
            </p:nvSpPr>
            <p:spPr>
              <a:xfrm>
                <a:off x="5750390" y="515739"/>
                <a:ext cx="19389" cy="193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201D7CD-D269-48F9-A81B-594069A7970E}"/>
                  </a:ext>
                </a:extLst>
              </p:cNvPr>
              <p:cNvSpPr>
                <a:spLocks noChangeAspect="1"/>
              </p:cNvSpPr>
              <p:nvPr userDrawn="1"/>
            </p:nvSpPr>
            <p:spPr>
              <a:xfrm>
                <a:off x="11371265" y="520071"/>
                <a:ext cx="18000"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34" name="TextBox 1033">
            <a:extLst>
              <a:ext uri="{FF2B5EF4-FFF2-40B4-BE49-F238E27FC236}">
                <a16:creationId xmlns:a16="http://schemas.microsoft.com/office/drawing/2014/main" id="{61841134-6503-4E3A-B4AC-9C419CB315A2}"/>
              </a:ext>
            </a:extLst>
          </p:cNvPr>
          <p:cNvSpPr txBox="1"/>
          <p:nvPr/>
        </p:nvSpPr>
        <p:spPr>
          <a:xfrm>
            <a:off x="748375" y="3217376"/>
            <a:ext cx="3922777" cy="2554545"/>
          </a:xfrm>
          <a:prstGeom prst="rect">
            <a:avLst/>
          </a:prstGeom>
          <a:noFill/>
        </p:spPr>
        <p:txBody>
          <a:bodyPr wrap="square" rtlCol="0">
            <a:spAutoFit/>
          </a:bodyPr>
          <a:lstStyle/>
          <a:p>
            <a:r>
              <a:rPr lang="en-US" sz="1600" dirty="0">
                <a:latin typeface="PT Sans" panose="020B0503020203020204"/>
              </a:rPr>
              <a:t>Total params: 5, 455, 633</a:t>
            </a:r>
          </a:p>
          <a:p>
            <a:r>
              <a:rPr lang="en-US" sz="1600" dirty="0">
                <a:latin typeface="PT Sans" panose="020B0503020203020204"/>
              </a:rPr>
              <a:t>Trainable params: 5, 454, 097 (99.97%)</a:t>
            </a:r>
          </a:p>
          <a:p>
            <a:endParaRPr lang="en-US" sz="1600" dirty="0">
              <a:latin typeface="PT Sans" panose="020B0503020203020204"/>
            </a:endParaRPr>
          </a:p>
          <a:p>
            <a:r>
              <a:rPr lang="en-US" sz="1600" dirty="0">
                <a:latin typeface="PT Sans" panose="020B0503020203020204"/>
              </a:rPr>
              <a:t>Number of Output Labels: 273</a:t>
            </a:r>
          </a:p>
          <a:p>
            <a:endParaRPr lang="en-US" sz="1600" dirty="0">
              <a:latin typeface="PT Sans" panose="020B0503020203020204"/>
            </a:endParaRPr>
          </a:p>
          <a:p>
            <a:r>
              <a:rPr lang="en-US" sz="1600" dirty="0">
                <a:latin typeface="PT Sans" panose="020B0503020203020204"/>
              </a:rPr>
              <a:t>Training time: 8 hours via Google </a:t>
            </a:r>
            <a:r>
              <a:rPr lang="en-US" sz="1600" dirty="0" err="1">
                <a:latin typeface="PT Sans" panose="020B0503020203020204"/>
              </a:rPr>
              <a:t>Colab</a:t>
            </a:r>
            <a:endParaRPr lang="en-US" sz="1600" dirty="0">
              <a:latin typeface="PT Sans" panose="020B0503020203020204"/>
            </a:endParaRPr>
          </a:p>
          <a:p>
            <a:endParaRPr lang="en-US" sz="1600" dirty="0">
              <a:latin typeface="PT Sans" panose="020B0503020203020204"/>
            </a:endParaRPr>
          </a:p>
          <a:p>
            <a:r>
              <a:rPr lang="en-US" sz="1600" dirty="0">
                <a:latin typeface="PT Sans" panose="020B0503020203020204"/>
              </a:rPr>
              <a:t>Final layer activation: </a:t>
            </a:r>
            <a:r>
              <a:rPr lang="en-US" sz="1600" dirty="0" err="1">
                <a:latin typeface="PT Sans" panose="020B0503020203020204"/>
              </a:rPr>
              <a:t>Softmax</a:t>
            </a:r>
            <a:endParaRPr lang="en-US" sz="1600" dirty="0">
              <a:latin typeface="PT Sans" panose="020B0503020203020204"/>
            </a:endParaRPr>
          </a:p>
          <a:p>
            <a:r>
              <a:rPr lang="en-US" sz="1600" dirty="0">
                <a:latin typeface="PT Sans" panose="020B0503020203020204"/>
              </a:rPr>
              <a:t>Loss function: Categorical Cross-entropy</a:t>
            </a:r>
          </a:p>
          <a:p>
            <a:r>
              <a:rPr lang="en-US" sz="1600" dirty="0">
                <a:latin typeface="PT Sans" panose="020B0503020203020204"/>
              </a:rPr>
              <a:t>Optimizer: RMS Prop</a:t>
            </a:r>
          </a:p>
        </p:txBody>
      </p:sp>
      <p:sp>
        <p:nvSpPr>
          <p:cNvPr id="7" name="Rectangle 6">
            <a:extLst>
              <a:ext uri="{FF2B5EF4-FFF2-40B4-BE49-F238E27FC236}">
                <a16:creationId xmlns:a16="http://schemas.microsoft.com/office/drawing/2014/main" id="{CE7D940C-49DF-49A7-A101-3B5F22C04240}"/>
              </a:ext>
            </a:extLst>
          </p:cNvPr>
          <p:cNvSpPr/>
          <p:nvPr/>
        </p:nvSpPr>
        <p:spPr>
          <a:xfrm>
            <a:off x="748376" y="1182172"/>
            <a:ext cx="1298448" cy="367005"/>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PT Sans" panose="020B0503020203020204"/>
              </a:rPr>
              <a:t>LSTM</a:t>
            </a:r>
          </a:p>
        </p:txBody>
      </p:sp>
      <p:sp>
        <p:nvSpPr>
          <p:cNvPr id="22" name="Rectangle 21">
            <a:extLst>
              <a:ext uri="{FF2B5EF4-FFF2-40B4-BE49-F238E27FC236}">
                <a16:creationId xmlns:a16="http://schemas.microsoft.com/office/drawing/2014/main" id="{6D0A2C2E-2510-4758-B734-86288126402E}"/>
              </a:ext>
            </a:extLst>
          </p:cNvPr>
          <p:cNvSpPr/>
          <p:nvPr/>
        </p:nvSpPr>
        <p:spPr>
          <a:xfrm>
            <a:off x="2270531" y="2222328"/>
            <a:ext cx="1299990" cy="365169"/>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PT Sans" panose="020B0503020203020204"/>
              </a:rPr>
              <a:t>Normalization</a:t>
            </a:r>
          </a:p>
        </p:txBody>
      </p:sp>
      <p:sp>
        <p:nvSpPr>
          <p:cNvPr id="23" name="Rectangle 22">
            <a:extLst>
              <a:ext uri="{FF2B5EF4-FFF2-40B4-BE49-F238E27FC236}">
                <a16:creationId xmlns:a16="http://schemas.microsoft.com/office/drawing/2014/main" id="{03B9813A-F408-441E-8396-D3BFB3CB3236}"/>
              </a:ext>
            </a:extLst>
          </p:cNvPr>
          <p:cNvSpPr/>
          <p:nvPr/>
        </p:nvSpPr>
        <p:spPr>
          <a:xfrm>
            <a:off x="3794228" y="2222328"/>
            <a:ext cx="1298448" cy="365169"/>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PT Sans" panose="020B0503020203020204"/>
              </a:rPr>
              <a:t>Dropout</a:t>
            </a:r>
            <a:endParaRPr lang="en-US" sz="2000" dirty="0">
              <a:latin typeface="PT Sans" panose="020B0503020203020204"/>
            </a:endParaRPr>
          </a:p>
        </p:txBody>
      </p:sp>
      <p:sp>
        <p:nvSpPr>
          <p:cNvPr id="24" name="Rectangle 23">
            <a:extLst>
              <a:ext uri="{FF2B5EF4-FFF2-40B4-BE49-F238E27FC236}">
                <a16:creationId xmlns:a16="http://schemas.microsoft.com/office/drawing/2014/main" id="{5DBA14CE-4C08-4234-85B8-A1F704D8BAFA}"/>
              </a:ext>
            </a:extLst>
          </p:cNvPr>
          <p:cNvSpPr/>
          <p:nvPr/>
        </p:nvSpPr>
        <p:spPr>
          <a:xfrm>
            <a:off x="5316383" y="2222032"/>
            <a:ext cx="1299990" cy="365760"/>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PT Sans" panose="020B0503020203020204"/>
              </a:rPr>
              <a:t>Dense</a:t>
            </a:r>
            <a:endParaRPr lang="en-US" sz="2000" dirty="0">
              <a:latin typeface="PT Sans" panose="020B0503020203020204"/>
            </a:endParaRPr>
          </a:p>
        </p:txBody>
      </p:sp>
      <p:sp>
        <p:nvSpPr>
          <p:cNvPr id="25" name="Rectangle 24">
            <a:extLst>
              <a:ext uri="{FF2B5EF4-FFF2-40B4-BE49-F238E27FC236}">
                <a16:creationId xmlns:a16="http://schemas.microsoft.com/office/drawing/2014/main" id="{FB84DD35-0BD2-476A-913B-1AB81DE0A0B9}"/>
              </a:ext>
            </a:extLst>
          </p:cNvPr>
          <p:cNvSpPr/>
          <p:nvPr/>
        </p:nvSpPr>
        <p:spPr>
          <a:xfrm>
            <a:off x="748376" y="1701566"/>
            <a:ext cx="1298448" cy="367005"/>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PT Sans" panose="020B0503020203020204"/>
              </a:rPr>
              <a:t>LSTM</a:t>
            </a:r>
          </a:p>
        </p:txBody>
      </p:sp>
      <p:sp>
        <p:nvSpPr>
          <p:cNvPr id="26" name="Rectangle 25">
            <a:extLst>
              <a:ext uri="{FF2B5EF4-FFF2-40B4-BE49-F238E27FC236}">
                <a16:creationId xmlns:a16="http://schemas.microsoft.com/office/drawing/2014/main" id="{ADCE93C0-1041-4FB9-925A-AC4EB6AED6F2}"/>
              </a:ext>
            </a:extLst>
          </p:cNvPr>
          <p:cNvSpPr/>
          <p:nvPr/>
        </p:nvSpPr>
        <p:spPr>
          <a:xfrm>
            <a:off x="748376" y="2221410"/>
            <a:ext cx="1298448" cy="367005"/>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PT Sans" panose="020B0503020203020204"/>
              </a:rPr>
              <a:t>LSTM</a:t>
            </a:r>
          </a:p>
        </p:txBody>
      </p:sp>
      <p:sp>
        <p:nvSpPr>
          <p:cNvPr id="27" name="Rectangle 26">
            <a:extLst>
              <a:ext uri="{FF2B5EF4-FFF2-40B4-BE49-F238E27FC236}">
                <a16:creationId xmlns:a16="http://schemas.microsoft.com/office/drawing/2014/main" id="{8834C927-E406-424B-9EA6-C927B88B7019}"/>
              </a:ext>
            </a:extLst>
          </p:cNvPr>
          <p:cNvSpPr/>
          <p:nvPr/>
        </p:nvSpPr>
        <p:spPr>
          <a:xfrm>
            <a:off x="6840080" y="2222328"/>
            <a:ext cx="1299990" cy="365169"/>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PT Sans" panose="020B0503020203020204"/>
              </a:rPr>
              <a:t>Normalization</a:t>
            </a:r>
          </a:p>
        </p:txBody>
      </p:sp>
      <p:sp>
        <p:nvSpPr>
          <p:cNvPr id="28" name="Rectangle 27">
            <a:extLst>
              <a:ext uri="{FF2B5EF4-FFF2-40B4-BE49-F238E27FC236}">
                <a16:creationId xmlns:a16="http://schemas.microsoft.com/office/drawing/2014/main" id="{DE555F0E-9306-4F0F-8002-CA9279059736}"/>
              </a:ext>
            </a:extLst>
          </p:cNvPr>
          <p:cNvSpPr/>
          <p:nvPr/>
        </p:nvSpPr>
        <p:spPr>
          <a:xfrm>
            <a:off x="8363777" y="2222328"/>
            <a:ext cx="1298448" cy="365169"/>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PT Sans" panose="020B0503020203020204"/>
              </a:rPr>
              <a:t>Dropout</a:t>
            </a:r>
            <a:endParaRPr lang="en-US" sz="2000" dirty="0">
              <a:latin typeface="PT Sans" panose="020B0503020203020204"/>
            </a:endParaRPr>
          </a:p>
        </p:txBody>
      </p:sp>
      <p:sp>
        <p:nvSpPr>
          <p:cNvPr id="29" name="Rectangle 28">
            <a:extLst>
              <a:ext uri="{FF2B5EF4-FFF2-40B4-BE49-F238E27FC236}">
                <a16:creationId xmlns:a16="http://schemas.microsoft.com/office/drawing/2014/main" id="{920AA4D1-6F6C-40FD-BE9D-F82916A28901}"/>
              </a:ext>
            </a:extLst>
          </p:cNvPr>
          <p:cNvSpPr/>
          <p:nvPr/>
        </p:nvSpPr>
        <p:spPr>
          <a:xfrm>
            <a:off x="9885929" y="2222032"/>
            <a:ext cx="1299990" cy="365760"/>
          </a:xfrm>
          <a:prstGeom prst="rect">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PT Sans" panose="020B0503020203020204"/>
              </a:rPr>
              <a:t>Dense</a:t>
            </a:r>
            <a:endParaRPr lang="en-US" sz="2000" dirty="0">
              <a:latin typeface="PT Sans" panose="020B0503020203020204"/>
            </a:endParaRPr>
          </a:p>
        </p:txBody>
      </p:sp>
      <p:sp>
        <p:nvSpPr>
          <p:cNvPr id="1036" name="Text Placeholder 1035">
            <a:extLst>
              <a:ext uri="{FF2B5EF4-FFF2-40B4-BE49-F238E27FC236}">
                <a16:creationId xmlns:a16="http://schemas.microsoft.com/office/drawing/2014/main" id="{CBA525BE-4346-42A8-9A0C-7DAD1E79EEB4}"/>
              </a:ext>
            </a:extLst>
          </p:cNvPr>
          <p:cNvSpPr>
            <a:spLocks noGrp="1"/>
          </p:cNvSpPr>
          <p:nvPr>
            <p:ph type="body" sz="half" idx="2"/>
          </p:nvPr>
        </p:nvSpPr>
        <p:spPr>
          <a:xfrm>
            <a:off x="452651" y="479097"/>
            <a:ext cx="4640025" cy="367005"/>
          </a:xfrm>
        </p:spPr>
        <p:txBody>
          <a:bodyPr/>
          <a:lstStyle/>
          <a:p>
            <a:r>
              <a:rPr lang="en-US" dirty="0"/>
              <a:t>NETWORK ARCHITECTURE AND METRICS</a:t>
            </a:r>
          </a:p>
        </p:txBody>
      </p:sp>
      <p:graphicFrame>
        <p:nvGraphicFramePr>
          <p:cNvPr id="1038" name="Table 1038">
            <a:extLst>
              <a:ext uri="{FF2B5EF4-FFF2-40B4-BE49-F238E27FC236}">
                <a16:creationId xmlns:a16="http://schemas.microsoft.com/office/drawing/2014/main" id="{8E697E3D-0CE6-4887-B3BF-A60F434536FE}"/>
              </a:ext>
            </a:extLst>
          </p:cNvPr>
          <p:cNvGraphicFramePr>
            <a:graphicFrameLocks noGrp="1"/>
          </p:cNvGraphicFramePr>
          <p:nvPr>
            <p:extLst>
              <p:ext uri="{D42A27DB-BD31-4B8C-83A1-F6EECF244321}">
                <p14:modId xmlns:p14="http://schemas.microsoft.com/office/powerpoint/2010/main" val="236745761"/>
              </p:ext>
            </p:extLst>
          </p:nvPr>
        </p:nvGraphicFramePr>
        <p:xfrm>
          <a:off x="6096000" y="3793866"/>
          <a:ext cx="4901890" cy="1401564"/>
        </p:xfrm>
        <a:graphic>
          <a:graphicData uri="http://schemas.openxmlformats.org/drawingml/2006/table">
            <a:tbl>
              <a:tblPr firstRow="1" bandRow="1">
                <a:tableStyleId>{08FB837D-C827-4EFA-A057-4D05807E0F7C}</a:tableStyleId>
              </a:tblPr>
              <a:tblGrid>
                <a:gridCol w="1869200">
                  <a:extLst>
                    <a:ext uri="{9D8B030D-6E8A-4147-A177-3AD203B41FA5}">
                      <a16:colId xmlns:a16="http://schemas.microsoft.com/office/drawing/2014/main" val="2655936458"/>
                    </a:ext>
                  </a:extLst>
                </a:gridCol>
                <a:gridCol w="1869200">
                  <a:extLst>
                    <a:ext uri="{9D8B030D-6E8A-4147-A177-3AD203B41FA5}">
                      <a16:colId xmlns:a16="http://schemas.microsoft.com/office/drawing/2014/main" val="2815996205"/>
                    </a:ext>
                  </a:extLst>
                </a:gridCol>
                <a:gridCol w="1163490">
                  <a:extLst>
                    <a:ext uri="{9D8B030D-6E8A-4147-A177-3AD203B41FA5}">
                      <a16:colId xmlns:a16="http://schemas.microsoft.com/office/drawing/2014/main" val="99037447"/>
                    </a:ext>
                  </a:extLst>
                </a:gridCol>
              </a:tblGrid>
              <a:tr h="681300">
                <a:tc>
                  <a:txBody>
                    <a:bodyPr/>
                    <a:lstStyle/>
                    <a:p>
                      <a:r>
                        <a:rPr lang="en-US" sz="1600" dirty="0">
                          <a:latin typeface="PT Sans" panose="020B0503020203020204"/>
                        </a:rPr>
                        <a:t>Epoch</a:t>
                      </a:r>
                    </a:p>
                  </a:txBody>
                  <a:tcPr/>
                </a:tc>
                <a:tc>
                  <a:txBody>
                    <a:bodyPr/>
                    <a:lstStyle/>
                    <a:p>
                      <a:r>
                        <a:rPr lang="en-US" sz="1600" dirty="0">
                          <a:latin typeface="PT Sans" panose="020B0503020203020204"/>
                        </a:rPr>
                        <a:t>Val Acc</a:t>
                      </a:r>
                    </a:p>
                  </a:txBody>
                  <a:tcPr/>
                </a:tc>
                <a:tc>
                  <a:txBody>
                    <a:bodyPr/>
                    <a:lstStyle/>
                    <a:p>
                      <a:r>
                        <a:rPr lang="en-US" sz="1600" dirty="0">
                          <a:latin typeface="PT Sans" panose="020B0503020203020204"/>
                        </a:rPr>
                        <a:t>Val Loss</a:t>
                      </a:r>
                    </a:p>
                  </a:txBody>
                  <a:tcPr/>
                </a:tc>
                <a:extLst>
                  <a:ext uri="{0D108BD9-81ED-4DB2-BD59-A6C34878D82A}">
                    <a16:rowId xmlns:a16="http://schemas.microsoft.com/office/drawing/2014/main" val="2379064202"/>
                  </a:ext>
                </a:extLst>
              </a:tr>
              <a:tr h="360132">
                <a:tc>
                  <a:txBody>
                    <a:bodyPr/>
                    <a:lstStyle/>
                    <a:p>
                      <a:r>
                        <a:rPr lang="en-US" sz="1600" dirty="0">
                          <a:latin typeface="PT Sans" panose="020B0503020203020204"/>
                        </a:rPr>
                        <a:t>42</a:t>
                      </a:r>
                    </a:p>
                  </a:txBody>
                  <a:tcPr/>
                </a:tc>
                <a:tc>
                  <a:txBody>
                    <a:bodyPr/>
                    <a:lstStyle/>
                    <a:p>
                      <a:r>
                        <a:rPr lang="en-US" sz="1600" dirty="0">
                          <a:latin typeface="PT Sans" panose="020B0503020203020204"/>
                        </a:rPr>
                        <a:t>0.6708</a:t>
                      </a:r>
                    </a:p>
                  </a:txBody>
                  <a:tcPr/>
                </a:tc>
                <a:tc>
                  <a:txBody>
                    <a:bodyPr/>
                    <a:lstStyle/>
                    <a:p>
                      <a:r>
                        <a:rPr lang="en-US" sz="1600" dirty="0">
                          <a:latin typeface="PT Sans" panose="020B0503020203020204"/>
                        </a:rPr>
                        <a:t>1.55726</a:t>
                      </a:r>
                    </a:p>
                  </a:txBody>
                  <a:tcPr/>
                </a:tc>
                <a:extLst>
                  <a:ext uri="{0D108BD9-81ED-4DB2-BD59-A6C34878D82A}">
                    <a16:rowId xmlns:a16="http://schemas.microsoft.com/office/drawing/2014/main" val="2666298761"/>
                  </a:ext>
                </a:extLst>
              </a:tr>
              <a:tr h="360132">
                <a:tc>
                  <a:txBody>
                    <a:bodyPr/>
                    <a:lstStyle/>
                    <a:p>
                      <a:r>
                        <a:rPr lang="en-US" sz="1600" dirty="0">
                          <a:latin typeface="PT Sans" panose="020B0503020203020204"/>
                        </a:rPr>
                        <a:t>118</a:t>
                      </a:r>
                    </a:p>
                  </a:txBody>
                  <a:tcPr/>
                </a:tc>
                <a:tc>
                  <a:txBody>
                    <a:bodyPr/>
                    <a:lstStyle/>
                    <a:p>
                      <a:r>
                        <a:rPr lang="en-US" sz="1600" dirty="0">
                          <a:latin typeface="PT Sans" panose="020B0503020203020204"/>
                        </a:rPr>
                        <a:t>0.7489</a:t>
                      </a:r>
                    </a:p>
                  </a:txBody>
                  <a:tcPr/>
                </a:tc>
                <a:tc>
                  <a:txBody>
                    <a:bodyPr/>
                    <a:lstStyle/>
                    <a:p>
                      <a:r>
                        <a:rPr lang="en-US" sz="1600" dirty="0">
                          <a:latin typeface="PT Sans" panose="020B0503020203020204"/>
                        </a:rPr>
                        <a:t>1.9412</a:t>
                      </a:r>
                    </a:p>
                  </a:txBody>
                  <a:tcPr/>
                </a:tc>
                <a:extLst>
                  <a:ext uri="{0D108BD9-81ED-4DB2-BD59-A6C34878D82A}">
                    <a16:rowId xmlns:a16="http://schemas.microsoft.com/office/drawing/2014/main" val="3305261298"/>
                  </a:ext>
                </a:extLst>
              </a:tr>
            </a:tbl>
          </a:graphicData>
        </a:graphic>
      </p:graphicFrame>
      <p:sp>
        <p:nvSpPr>
          <p:cNvPr id="1041" name="Arrow: Left 1040">
            <a:extLst>
              <a:ext uri="{FF2B5EF4-FFF2-40B4-BE49-F238E27FC236}">
                <a16:creationId xmlns:a16="http://schemas.microsoft.com/office/drawing/2014/main" id="{0A708141-FA4B-4C41-807A-88EE0DA34788}"/>
              </a:ext>
            </a:extLst>
          </p:cNvPr>
          <p:cNvSpPr/>
          <p:nvPr/>
        </p:nvSpPr>
        <p:spPr>
          <a:xfrm>
            <a:off x="10997890" y="4875169"/>
            <a:ext cx="440675" cy="2364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98E3B47-1AE2-438E-BF9E-5C000F432056}"/>
              </a:ext>
            </a:extLst>
          </p:cNvPr>
          <p:cNvSpPr>
            <a:spLocks noChangeAspect="1"/>
          </p:cNvSpPr>
          <p:nvPr/>
        </p:nvSpPr>
        <p:spPr>
          <a:xfrm rot="2700000">
            <a:off x="11624926" y="3365414"/>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2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76B779-BDBE-452C-94EF-FD0079994584}"/>
              </a:ext>
            </a:extLst>
          </p:cNvPr>
          <p:cNvSpPr>
            <a:spLocks noGrp="1"/>
          </p:cNvSpPr>
          <p:nvPr>
            <p:ph type="body" idx="1"/>
          </p:nvPr>
        </p:nvSpPr>
        <p:spPr/>
        <p:txBody>
          <a:bodyPr/>
          <a:lstStyle/>
          <a:p>
            <a:r>
              <a:rPr lang="en-US" dirty="0"/>
              <a:t>ORIGINAL VS GENERATED SONGS</a:t>
            </a:r>
          </a:p>
        </p:txBody>
      </p:sp>
      <p:sp>
        <p:nvSpPr>
          <p:cNvPr id="4" name="Rectangle 3">
            <a:extLst>
              <a:ext uri="{FF2B5EF4-FFF2-40B4-BE49-F238E27FC236}">
                <a16:creationId xmlns:a16="http://schemas.microsoft.com/office/drawing/2014/main" id="{08AA46DE-CFEA-4C37-80E7-3E2A02D82FE1}"/>
              </a:ext>
            </a:extLst>
          </p:cNvPr>
          <p:cNvSpPr>
            <a:spLocks noChangeAspect="1"/>
          </p:cNvSpPr>
          <p:nvPr/>
        </p:nvSpPr>
        <p:spPr>
          <a:xfrm rot="2700000">
            <a:off x="11624926" y="4071775"/>
            <a:ext cx="104088" cy="104088"/>
          </a:xfrm>
          <a:prstGeom prst="rect">
            <a:avLst/>
          </a:prstGeom>
          <a:solidFill>
            <a:schemeClr val="accent3"/>
          </a:solidFill>
          <a:ln>
            <a:noFill/>
          </a:ln>
          <a:effectLst>
            <a:outerShdw blurRad="190500" sx="87000" sy="87000" algn="ctr" rotWithShape="0">
              <a:schemeClr val="accent3"/>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graphical user interface&#10;&#10;Description automatically generated">
            <a:extLst>
              <a:ext uri="{FF2B5EF4-FFF2-40B4-BE49-F238E27FC236}">
                <a16:creationId xmlns:a16="http://schemas.microsoft.com/office/drawing/2014/main" id="{E4EC551D-BC0E-4C32-A427-6E9BEC23C127}"/>
              </a:ext>
            </a:extLst>
          </p:cNvPr>
          <p:cNvPicPr>
            <a:picLocks noChangeAspect="1"/>
          </p:cNvPicPr>
          <p:nvPr/>
        </p:nvPicPr>
        <p:blipFill>
          <a:blip r:embed="rId7"/>
          <a:stretch>
            <a:fillRect/>
          </a:stretch>
        </p:blipFill>
        <p:spPr>
          <a:xfrm>
            <a:off x="6899020" y="1795635"/>
            <a:ext cx="3413760" cy="1920240"/>
          </a:xfrm>
          <a:prstGeom prst="rect">
            <a:avLst/>
          </a:prstGeom>
        </p:spPr>
      </p:pic>
      <p:sp>
        <p:nvSpPr>
          <p:cNvPr id="11" name="TextBox 10">
            <a:extLst>
              <a:ext uri="{FF2B5EF4-FFF2-40B4-BE49-F238E27FC236}">
                <a16:creationId xmlns:a16="http://schemas.microsoft.com/office/drawing/2014/main" id="{70F087B7-57A2-4C4F-BCB7-9F8B64BEB2C3}"/>
              </a:ext>
            </a:extLst>
          </p:cNvPr>
          <p:cNvSpPr txBox="1"/>
          <p:nvPr/>
        </p:nvSpPr>
        <p:spPr>
          <a:xfrm>
            <a:off x="7772980" y="3979034"/>
            <a:ext cx="1665841" cy="400110"/>
          </a:xfrm>
          <a:prstGeom prst="rect">
            <a:avLst/>
          </a:prstGeom>
          <a:noFill/>
        </p:spPr>
        <p:txBody>
          <a:bodyPr wrap="none" rtlCol="0">
            <a:spAutoFit/>
          </a:bodyPr>
          <a:lstStyle/>
          <a:p>
            <a:r>
              <a:rPr lang="en-US" sz="2000" dirty="0">
                <a:latin typeface="PT Sans" panose="020B0503020203020204"/>
              </a:rPr>
              <a:t>AI-generated</a:t>
            </a:r>
          </a:p>
        </p:txBody>
      </p:sp>
      <p:pic>
        <p:nvPicPr>
          <p:cNvPr id="10" name="song_output_1">
            <a:hlinkClick r:id="" action="ppaction://media"/>
            <a:extLst>
              <a:ext uri="{FF2B5EF4-FFF2-40B4-BE49-F238E27FC236}">
                <a16:creationId xmlns:a16="http://schemas.microsoft.com/office/drawing/2014/main" id="{0BB1B90D-EB18-47DD-814C-C2A88547E6FA}"/>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455024" y="4379052"/>
            <a:ext cx="301752" cy="301752"/>
          </a:xfrm>
          <a:prstGeom prst="rect">
            <a:avLst/>
          </a:prstGeom>
        </p:spPr>
      </p:pic>
      <p:pic>
        <p:nvPicPr>
          <p:cNvPr id="13" name="Picture 6">
            <a:extLst>
              <a:ext uri="{FF2B5EF4-FFF2-40B4-BE49-F238E27FC236}">
                <a16:creationId xmlns:a16="http://schemas.microsoft.com/office/drawing/2014/main" id="{337402D4-1D03-4112-BE3A-A4587AC326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5197" y="1852078"/>
            <a:ext cx="2787784" cy="1807355"/>
          </a:xfrm>
          <a:prstGeom prst="rect">
            <a:avLst/>
          </a:prstGeom>
          <a:solidFill>
            <a:schemeClr val="bg1"/>
          </a:solidFill>
        </p:spPr>
      </p:pic>
      <p:sp>
        <p:nvSpPr>
          <p:cNvPr id="14" name="TextBox 13">
            <a:extLst>
              <a:ext uri="{FF2B5EF4-FFF2-40B4-BE49-F238E27FC236}">
                <a16:creationId xmlns:a16="http://schemas.microsoft.com/office/drawing/2014/main" id="{C7063B75-415C-4088-951D-12C24EA35561}"/>
              </a:ext>
            </a:extLst>
          </p:cNvPr>
          <p:cNvSpPr txBox="1"/>
          <p:nvPr/>
        </p:nvSpPr>
        <p:spPr>
          <a:xfrm>
            <a:off x="2815299" y="3979034"/>
            <a:ext cx="2167581" cy="400110"/>
          </a:xfrm>
          <a:prstGeom prst="rect">
            <a:avLst/>
          </a:prstGeom>
          <a:noFill/>
        </p:spPr>
        <p:txBody>
          <a:bodyPr wrap="none" rtlCol="0">
            <a:spAutoFit/>
          </a:bodyPr>
          <a:lstStyle/>
          <a:p>
            <a:r>
              <a:rPr lang="en-US" sz="2000" dirty="0">
                <a:latin typeface="PT Sans" panose="020B0503020203020204"/>
              </a:rPr>
              <a:t>Collaboration Era</a:t>
            </a:r>
          </a:p>
        </p:txBody>
      </p:sp>
      <p:pic>
        <p:nvPicPr>
          <p:cNvPr id="15" name="4-01 - Yunas Determination">
            <a:hlinkClick r:id="" action="ppaction://media"/>
            <a:extLst>
              <a:ext uri="{FF2B5EF4-FFF2-40B4-BE49-F238E27FC236}">
                <a16:creationId xmlns:a16="http://schemas.microsoft.com/office/drawing/2014/main" id="{1120675E-AE84-4CB3-95AC-D4692AD46B8A}"/>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3748213" y="4379052"/>
            <a:ext cx="301752" cy="301752"/>
          </a:xfrm>
          <a:prstGeom prst="rect">
            <a:avLst/>
          </a:prstGeom>
        </p:spPr>
      </p:pic>
    </p:spTree>
    <p:extLst>
      <p:ext uri="{BB962C8B-B14F-4D97-AF65-F5344CB8AC3E}">
        <p14:creationId xmlns:p14="http://schemas.microsoft.com/office/powerpoint/2010/main" val="429875751"/>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
                </p:tgtEl>
              </p:cMediaNode>
            </p:audio>
            <p:audio>
              <p:cMediaNode vol="80000">
                <p:cTn id="3" fill="hold" display="0">
                  <p:stCondLst>
                    <p:cond delay="indefinite"/>
                  </p:stCondLst>
                  <p:endCondLst>
                    <p:cond evt="onStopAudio" delay="0">
                      <p:tgtEl>
                        <p:sldTgt/>
                      </p:tgtEl>
                    </p:cond>
                  </p:endCondLst>
                </p:cTn>
                <p:tgtEl>
                  <p:spTgt spid="15"/>
                </p:tgtEl>
              </p:cMediaNode>
            </p:audio>
          </p:childTnLst>
        </p:cTn>
      </p:par>
    </p:tnLst>
  </p:timing>
</p:sld>
</file>

<file path=ppt/theme/theme1.xml><?xml version="1.0" encoding="utf-8"?>
<a:theme xmlns:a="http://schemas.openxmlformats.org/drawingml/2006/main" name="Office Theme">
  <a:themeElements>
    <a:clrScheme name="Custom 4">
      <a:dk1>
        <a:srgbClr val="FEFFFE"/>
      </a:dk1>
      <a:lt1>
        <a:srgbClr val="FFFFFF"/>
      </a:lt1>
      <a:dk2>
        <a:srgbClr val="44546A"/>
      </a:dk2>
      <a:lt2>
        <a:srgbClr val="00D1DB"/>
      </a:lt2>
      <a:accent1>
        <a:srgbClr val="00D2DB"/>
      </a:accent1>
      <a:accent2>
        <a:srgbClr val="53FED1"/>
      </a:accent2>
      <a:accent3>
        <a:srgbClr val="A7F9FF"/>
      </a:accent3>
      <a:accent4>
        <a:srgbClr val="75C0F4"/>
      </a:accent4>
      <a:accent5>
        <a:srgbClr val="0242AC"/>
      </a:accent5>
      <a:accent6>
        <a:srgbClr val="002A4F"/>
      </a:accent6>
      <a:hlink>
        <a:srgbClr val="00CFD7"/>
      </a:hlink>
      <a:folHlink>
        <a:srgbClr val="54FDD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1192</Words>
  <Application>Microsoft Office PowerPoint</Application>
  <PresentationFormat>Widescreen</PresentationFormat>
  <Paragraphs>155</Paragraphs>
  <Slides>13</Slides>
  <Notes>10</Notes>
  <HiddenSlides>3</HiddenSlides>
  <MMClips>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.Lucida Grande UI Regular</vt:lpstr>
      <vt:lpstr>PT Sans</vt:lpstr>
      <vt:lpstr>Arial</vt:lpstr>
      <vt:lpstr>Calibri</vt:lpstr>
      <vt:lpstr>Century Gothic</vt:lpstr>
      <vt:lpstr>Times New Roman</vt:lpstr>
      <vt:lpstr>Office Theme</vt:lpstr>
      <vt:lpstr>Composing Final Fantasy Original Sound Tracks via Neural Networks</vt:lpstr>
      <vt:lpstr>Why focus on music (OSTs)?</vt:lpstr>
      <vt:lpstr>But why Final Fantasy?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D Story Pro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Joseph A</dc:creator>
  <cp:keywords/>
  <dc:description/>
  <cp:lastModifiedBy>Joseph Azanza</cp:lastModifiedBy>
  <cp:revision>100</cp:revision>
  <dcterms:created xsi:type="dcterms:W3CDTF">2020-05-12T04:40:18Z</dcterms:created>
  <dcterms:modified xsi:type="dcterms:W3CDTF">2021-01-17T15:36:59Z</dcterms:modified>
  <cp:category/>
</cp:coreProperties>
</file>