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f5561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f5561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f5561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f5561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f55610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9f55610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f55610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f55610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9f55610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9f55610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f55610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f55610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1 name Student 2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your idea /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your project 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have to show how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are interacting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Tell if you are using an RPI 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Your PC (IoTStack or Docker Compose)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675" y="316225"/>
            <a:ext cx="3529825" cy="4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/ Collected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ESP32 ⇒ Temp sensor ⇒ DHT 11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Arduino nano ⇒ Accelerometer </a:t>
            </a:r>
            <a:r>
              <a:rPr lang="en"/>
              <a:t>axis</a:t>
            </a:r>
            <a:r>
              <a:rPr lang="en"/>
              <a:t> x,y z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are you saving the data? Where?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your NodeRed flows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 doing processing on NodeJS or Android, please mention this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Screenshots of your graphs (Grafana and other)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