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Genetic Fortune Decoded: Using LLMs to Discover Four-Leaf Clover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Journey into the Genetics of Luck with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questions.</a:t>
            </a:r>
          </a:p>
          <a:p>
            <a:r>
              <a:t>Engage with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 of the significance of four-leaf clovers.</a:t>
            </a:r>
          </a:p>
          <a:p>
            <a:r>
              <a:t>Mention the role of genetics in determining the four-leaf trait.</a:t>
            </a:r>
          </a:p>
          <a:p>
            <a:r>
              <a:t>Introduce the use of AI and LLMs in genetic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Four-Leaf Clover and Genetics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AI and LLMs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Candidate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**Gene 1**: Description, location</a:t>
            </a:r>
          </a:p>
          <a:p>
            <a:r>
              <a:t>- **Gene 2**: Description, location</a:t>
            </a:r>
          </a:p>
          <a:p>
            <a:r>
              <a:t>- **Gene 3**: Description, 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Sample code to fetch gene sequences</a:t>
            </a:r>
          </a:p>
          <a:p>
            <a:r>
              <a:t>from Bio import Entrez, SeqIO</a:t>
            </a:r>
          </a:p>
          <a:p/>
          <a:p>
            <a:r>
              <a:t>def fetch_sequence(gene_id):</a:t>
            </a:r>
          </a:p>
          <a:p>
            <a:r>
              <a:t>    Entrez.email = 'your.email@example.com'</a:t>
            </a:r>
          </a:p>
          <a:p>
            <a:r>
              <a:t>    handle = Entrez.efetch(db='nucleotide', id=gene_id, rettype='fasta', retmode='text')</a:t>
            </a:r>
          </a:p>
          <a:p>
            <a:r>
              <a:t>    return SeqIO.read(handle, 'fasta')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with 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Findings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findings with infographics.</a:t>
            </a:r>
          </a:p>
          <a:p>
            <a:r>
              <a:t>Visual representation of the genetic analysis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