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  <p:sldId id="503" r:id="rId254"/>
    <p:sldId id="504" r:id="rId255"/>
    <p:sldId id="505" r:id="rId256"/>
    <p:sldId id="506" r:id="rId257"/>
    <p:sldId id="507" r:id="rId258"/>
    <p:sldId id="508" r:id="rId259"/>
    <p:sldId id="509" r:id="rId260"/>
    <p:sldId id="510" r:id="rId261"/>
    <p:sldId id="511" r:id="rId262"/>
    <p:sldId id="512" r:id="rId263"/>
    <p:sldId id="513" r:id="rId264"/>
    <p:sldId id="514" r:id="rId265"/>
    <p:sldId id="515" r:id="rId266"/>
    <p:sldId id="516" r:id="rId267"/>
    <p:sldId id="517" r:id="rId268"/>
    <p:sldId id="518" r:id="rId269"/>
    <p:sldId id="519" r:id="rId270"/>
    <p:sldId id="520" r:id="rId271"/>
    <p:sldId id="521" r:id="rId272"/>
    <p:sldId id="522" r:id="rId273"/>
    <p:sldId id="523" r:id="rId274"/>
    <p:sldId id="524" r:id="rId275"/>
    <p:sldId id="525" r:id="rId276"/>
    <p:sldId id="526" r:id="rId277"/>
    <p:sldId id="527" r:id="rId278"/>
    <p:sldId id="528" r:id="rId279"/>
    <p:sldId id="529" r:id="rId280"/>
    <p:sldId id="530" r:id="rId281"/>
    <p:sldId id="531" r:id="rId282"/>
    <p:sldId id="532" r:id="rId283"/>
    <p:sldId id="533" r:id="rId284"/>
    <p:sldId id="534" r:id="rId285"/>
    <p:sldId id="535" r:id="rId286"/>
    <p:sldId id="536" r:id="rId287"/>
    <p:sldId id="537" r:id="rId288"/>
    <p:sldId id="538" r:id="rId289"/>
    <p:sldId id="539" r:id="rId290"/>
    <p:sldId id="540" r:id="rId291"/>
    <p:sldId id="541" r:id="rId292"/>
    <p:sldId id="542" r:id="rId293"/>
    <p:sldId id="543" r:id="rId294"/>
    <p:sldId id="544" r:id="rId295"/>
    <p:sldId id="545" r:id="rId296"/>
    <p:sldId id="546" r:id="rId297"/>
    <p:sldId id="547" r:id="rId298"/>
    <p:sldId id="548" r:id="rId299"/>
    <p:sldId id="549" r:id="rId300"/>
    <p:sldId id="550" r:id="rId301"/>
    <p:sldId id="551" r:id="rId302"/>
    <p:sldId id="552" r:id="rId303"/>
    <p:sldId id="553" r:id="rId304"/>
    <p:sldId id="554" r:id="rId305"/>
    <p:sldId id="555" r:id="rId306"/>
    <p:sldId id="556" r:id="rId307"/>
    <p:sldId id="557" r:id="rId308"/>
    <p:sldId id="558" r:id="rId309"/>
    <p:sldId id="559" r:id="rId310"/>
    <p:sldId id="560" r:id="rId311"/>
    <p:sldId id="561" r:id="rId312"/>
    <p:sldId id="562" r:id="rId313"/>
    <p:sldId id="563" r:id="rId314"/>
    <p:sldId id="564" r:id="rId315"/>
    <p:sldId id="565" r:id="rId316"/>
    <p:sldId id="566" r:id="rId317"/>
    <p:sldId id="567" r:id="rId318"/>
    <p:sldId id="568" r:id="rId319"/>
    <p:sldId id="569" r:id="rId320"/>
    <p:sldId id="570" r:id="rId321"/>
    <p:sldId id="571" r:id="rId322"/>
    <p:sldId id="572" r:id="rId323"/>
    <p:sldId id="573" r:id="rId324"/>
    <p:sldId id="574" r:id="rId325"/>
    <p:sldId id="575" r:id="rId326"/>
    <p:sldId id="576" r:id="rId327"/>
    <p:sldId id="577" r:id="rId328"/>
    <p:sldId id="578" r:id="rId329"/>
    <p:sldId id="579" r:id="rId330"/>
    <p:sldId id="580" r:id="rId331"/>
    <p:sldId id="581" r:id="rId332"/>
    <p:sldId id="582" r:id="rId333"/>
    <p:sldId id="583" r:id="rId334"/>
    <p:sldId id="584" r:id="rId335"/>
    <p:sldId id="585" r:id="rId336"/>
    <p:sldId id="586" r:id="rId337"/>
    <p:sldId id="587" r:id="rId338"/>
    <p:sldId id="588" r:id="rId339"/>
    <p:sldId id="589" r:id="rId340"/>
    <p:sldId id="590" r:id="rId341"/>
    <p:sldId id="591" r:id="rId342"/>
    <p:sldId id="592" r:id="rId343"/>
    <p:sldId id="593" r:id="rId344"/>
    <p:sldId id="594" r:id="rId345"/>
    <p:sldId id="595" r:id="rId346"/>
    <p:sldId id="596" r:id="rId347"/>
    <p:sldId id="597" r:id="rId348"/>
    <p:sldId id="598" r:id="rId349"/>
    <p:sldId id="599" r:id="rId350"/>
    <p:sldId id="600" r:id="rId351"/>
    <p:sldId id="601" r:id="rId352"/>
    <p:sldId id="602" r:id="rId353"/>
    <p:sldId id="603" r:id="rId354"/>
    <p:sldId id="604" r:id="rId355"/>
    <p:sldId id="605" r:id="rId356"/>
    <p:sldId id="606" r:id="rId357"/>
    <p:sldId id="607" r:id="rId358"/>
    <p:sldId id="608" r:id="rId359"/>
    <p:sldId id="609" r:id="rId360"/>
    <p:sldId id="610" r:id="rId361"/>
    <p:sldId id="611" r:id="rId362"/>
    <p:sldId id="612" r:id="rId363"/>
    <p:sldId id="613" r:id="rId364"/>
    <p:sldId id="614" r:id="rId365"/>
    <p:sldId id="615" r:id="rId366"/>
    <p:sldId id="616" r:id="rId367"/>
    <p:sldId id="617" r:id="rId368"/>
    <p:sldId id="618" r:id="rId369"/>
    <p:sldId id="619" r:id="rId370"/>
    <p:sldId id="620" r:id="rId371"/>
    <p:sldId id="621" r:id="rId372"/>
    <p:sldId id="622" r:id="rId373"/>
    <p:sldId id="623" r:id="rId374"/>
    <p:sldId id="624" r:id="rId375"/>
    <p:sldId id="625" r:id="rId376"/>
    <p:sldId id="626" r:id="rId377"/>
    <p:sldId id="627" r:id="rId378"/>
    <p:sldId id="628" r:id="rId379"/>
    <p:sldId id="629" r:id="rId380"/>
    <p:sldId id="630" r:id="rId381"/>
    <p:sldId id="631" r:id="rId382"/>
    <p:sldId id="632" r:id="rId383"/>
    <p:sldId id="633" r:id="rId384"/>
    <p:sldId id="634" r:id="rId385"/>
    <p:sldId id="635" r:id="rId386"/>
    <p:sldId id="636" r:id="rId387"/>
    <p:sldId id="637" r:id="rId388"/>
    <p:sldId id="638" r:id="rId389"/>
    <p:sldId id="639" r:id="rId390"/>
    <p:sldId id="640" r:id="rId391"/>
    <p:sldId id="641" r:id="rId392"/>
    <p:sldId id="642" r:id="rId393"/>
    <p:sldId id="643" r:id="rId394"/>
    <p:sldId id="644" r:id="rId395"/>
    <p:sldId id="645" r:id="rId396"/>
    <p:sldId id="646" r:id="rId397"/>
    <p:sldId id="647" r:id="rId398"/>
    <p:sldId id="648" r:id="rId399"/>
    <p:sldId id="649" r:id="rId400"/>
    <p:sldId id="650" r:id="rId401"/>
    <p:sldId id="651" r:id="rId402"/>
    <p:sldId id="652" r:id="rId403"/>
    <p:sldId id="653" r:id="rId404"/>
    <p:sldId id="654" r:id="rId405"/>
    <p:sldId id="655" r:id="rId406"/>
    <p:sldId id="656" r:id="rId407"/>
    <p:sldId id="657" r:id="rId408"/>
    <p:sldId id="658" r:id="rId409"/>
    <p:sldId id="659" r:id="rId410"/>
    <p:sldId id="660" r:id="rId411"/>
    <p:sldId id="661" r:id="rId412"/>
    <p:sldId id="662" r:id="rId413"/>
    <p:sldId id="663" r:id="rId414"/>
    <p:sldId id="664" r:id="rId415"/>
    <p:sldId id="665" r:id="rId416"/>
    <p:sldId id="666" r:id="rId417"/>
    <p:sldId id="667" r:id="rId418"/>
    <p:sldId id="668" r:id="rId419"/>
    <p:sldId id="669" r:id="rId420"/>
    <p:sldId id="670" r:id="rId421"/>
    <p:sldId id="671" r:id="rId422"/>
    <p:sldId id="672" r:id="rId423"/>
    <p:sldId id="673" r:id="rId424"/>
    <p:sldId id="674" r:id="rId425"/>
    <p:sldId id="675" r:id="rId426"/>
    <p:sldId id="676" r:id="rId427"/>
    <p:sldId id="677" r:id="rId428"/>
    <p:sldId id="678" r:id="rId429"/>
    <p:sldId id="679" r:id="rId430"/>
    <p:sldId id="680" r:id="rId431"/>
    <p:sldId id="681" r:id="rId432"/>
    <p:sldId id="682" r:id="rId433"/>
    <p:sldId id="683" r:id="rId434"/>
    <p:sldId id="684" r:id="rId435"/>
    <p:sldId id="685" r:id="rId436"/>
    <p:sldId id="686" r:id="rId437"/>
    <p:sldId id="687" r:id="rId438"/>
    <p:sldId id="688" r:id="rId439"/>
    <p:sldId id="689" r:id="rId440"/>
    <p:sldId id="690" r:id="rId441"/>
    <p:sldId id="691" r:id="rId442"/>
    <p:sldId id="692" r:id="rId443"/>
    <p:sldId id="693" r:id="rId444"/>
    <p:sldId id="694" r:id="rId445"/>
    <p:sldId id="695" r:id="rId446"/>
    <p:sldId id="696" r:id="rId447"/>
    <p:sldId id="697" r:id="rId448"/>
    <p:sldId id="698" r:id="rId449"/>
    <p:sldId id="699" r:id="rId450"/>
    <p:sldId id="700" r:id="rId451"/>
    <p:sldId id="701" r:id="rId452"/>
    <p:sldId id="702" r:id="rId453"/>
    <p:sldId id="703" r:id="rId454"/>
    <p:sldId id="704" r:id="rId455"/>
    <p:sldId id="705" r:id="rId456"/>
    <p:sldId id="706" r:id="rId457"/>
    <p:sldId id="707" r:id="rId458"/>
    <p:sldId id="708" r:id="rId459"/>
    <p:sldId id="709" r:id="rId460"/>
    <p:sldId id="710" r:id="rId461"/>
    <p:sldId id="711" r:id="rId462"/>
    <p:sldId id="712" r:id="rId463"/>
    <p:sldId id="713" r:id="rId464"/>
    <p:sldId id="714" r:id="rId465"/>
    <p:sldId id="715" r:id="rId466"/>
    <p:sldId id="716" r:id="rId467"/>
    <p:sldId id="717" r:id="rId468"/>
    <p:sldId id="718" r:id="rId469"/>
    <p:sldId id="719" r:id="rId470"/>
    <p:sldId id="720" r:id="rId471"/>
    <p:sldId id="721" r:id="rId472"/>
    <p:sldId id="722" r:id="rId473"/>
    <p:sldId id="723" r:id="rId474"/>
    <p:sldId id="724" r:id="rId475"/>
    <p:sldId id="725" r:id="rId476"/>
    <p:sldId id="726" r:id="rId477"/>
    <p:sldId id="727" r:id="rId478"/>
    <p:sldId id="728" r:id="rId479"/>
    <p:sldId id="729" r:id="rId480"/>
    <p:sldId id="730" r:id="rId481"/>
    <p:sldId id="731" r:id="rId482"/>
    <p:sldId id="732" r:id="rId483"/>
    <p:sldId id="733" r:id="rId484"/>
    <p:sldId id="734" r:id="rId485"/>
    <p:sldId id="735" r:id="rId486"/>
    <p:sldId id="736" r:id="rId487"/>
    <p:sldId id="737" r:id="rId488"/>
    <p:sldId id="738" r:id="rId489"/>
    <p:sldId id="739" r:id="rId490"/>
    <p:sldId id="740" r:id="rId491"/>
    <p:sldId id="741" r:id="rId492"/>
    <p:sldId id="742" r:id="rId493"/>
    <p:sldId id="743" r:id="rId494"/>
    <p:sldId id="744" r:id="rId495"/>
    <p:sldId id="745" r:id="rId496"/>
    <p:sldId id="746" r:id="rId497"/>
    <p:sldId id="747" r:id="rId498"/>
    <p:sldId id="748" r:id="rId499"/>
    <p:sldId id="749" r:id="rId500"/>
    <p:sldId id="750" r:id="rId501"/>
    <p:sldId id="751" r:id="rId502"/>
    <p:sldId id="752" r:id="rId503"/>
    <p:sldId id="753" r:id="rId504"/>
    <p:sldId id="754" r:id="rId505"/>
    <p:sldId id="755" r:id="rId506"/>
    <p:sldId id="756" r:id="rId507"/>
    <p:sldId id="757" r:id="rId508"/>
    <p:sldId id="758" r:id="rId509"/>
    <p:sldId id="759" r:id="rId510"/>
    <p:sldId id="760" r:id="rId511"/>
    <p:sldId id="761" r:id="rId512"/>
    <p:sldId id="762" r:id="rId513"/>
    <p:sldId id="763" r:id="rId514"/>
    <p:sldId id="764" r:id="rId515"/>
    <p:sldId id="765" r:id="rId516"/>
    <p:sldId id="766" r:id="rId517"/>
    <p:sldId id="767" r:id="rId518"/>
    <p:sldId id="768" r:id="rId519"/>
    <p:sldId id="769" r:id="rId520"/>
    <p:sldId id="770" r:id="rId521"/>
    <p:sldId id="771" r:id="rId522"/>
    <p:sldId id="772" r:id="rId523"/>
    <p:sldId id="773" r:id="rId524"/>
    <p:sldId id="774" r:id="rId525"/>
    <p:sldId id="775" r:id="rId526"/>
    <p:sldId id="776" r:id="rId527"/>
    <p:sldId id="777" r:id="rId528"/>
    <p:sldId id="778" r:id="rId529"/>
    <p:sldId id="779" r:id="rId530"/>
    <p:sldId id="780" r:id="rId531"/>
    <p:sldId id="781" r:id="rId532"/>
    <p:sldId id="782" r:id="rId533"/>
    <p:sldId id="783" r:id="rId534"/>
    <p:sldId id="784" r:id="rId535"/>
    <p:sldId id="785" r:id="rId536"/>
    <p:sldId id="786" r:id="rId537"/>
    <p:sldId id="787" r:id="rId538"/>
    <p:sldId id="788" r:id="rId539"/>
    <p:sldId id="789" r:id="rId540"/>
    <p:sldId id="790" r:id="rId541"/>
    <p:sldId id="791" r:id="rId542"/>
    <p:sldId id="792" r:id="rId543"/>
    <p:sldId id="793" r:id="rId544"/>
    <p:sldId id="794" r:id="rId545"/>
    <p:sldId id="795" r:id="rId546"/>
    <p:sldId id="796" r:id="rId547"/>
    <p:sldId id="797" r:id="rId548"/>
    <p:sldId id="798" r:id="rId549"/>
    <p:sldId id="799" r:id="rId550"/>
    <p:sldId id="800" r:id="rId551"/>
    <p:sldId id="801" r:id="rId552"/>
    <p:sldId id="802" r:id="rId553"/>
    <p:sldId id="803" r:id="rId554"/>
    <p:sldId id="804" r:id="rId555"/>
    <p:sldId id="805" r:id="rId556"/>
    <p:sldId id="806" r:id="rId557"/>
    <p:sldId id="807" r:id="rId558"/>
    <p:sldId id="808" r:id="rId559"/>
    <p:sldId id="809" r:id="rId560"/>
    <p:sldId id="810" r:id="rId561"/>
    <p:sldId id="811" r:id="rId562"/>
    <p:sldId id="812" r:id="rId563"/>
    <p:sldId id="813" r:id="rId564"/>
    <p:sldId id="814" r:id="rId565"/>
    <p:sldId id="815" r:id="rId566"/>
    <p:sldId id="816" r:id="rId567"/>
    <p:sldId id="817" r:id="rId568"/>
    <p:sldId id="818" r:id="rId569"/>
    <p:sldId id="819" r:id="rId570"/>
    <p:sldId id="820" r:id="rId571"/>
    <p:sldId id="821" r:id="rId572"/>
    <p:sldId id="822" r:id="rId573"/>
    <p:sldId id="823" r:id="rId574"/>
    <p:sldId id="824" r:id="rId575"/>
    <p:sldId id="825" r:id="rId576"/>
    <p:sldId id="826" r:id="rId577"/>
    <p:sldId id="827" r:id="rId578"/>
    <p:sldId id="828" r:id="rId579"/>
    <p:sldId id="829" r:id="rId580"/>
    <p:sldId id="830" r:id="rId581"/>
    <p:sldId id="831" r:id="rId582"/>
    <p:sldId id="832" r:id="rId583"/>
    <p:sldId id="833" r:id="rId584"/>
    <p:sldId id="834" r:id="rId585"/>
    <p:sldId id="835" r:id="rId586"/>
    <p:sldId id="836" r:id="rId587"/>
    <p:sldId id="837" r:id="rId588"/>
    <p:sldId id="838" r:id="rId589"/>
    <p:sldId id="839" r:id="rId590"/>
    <p:sldId id="840" r:id="rId591"/>
    <p:sldId id="841" r:id="rId592"/>
    <p:sldId id="842" r:id="rId593"/>
    <p:sldId id="843" r:id="rId594"/>
    <p:sldId id="844" r:id="rId595"/>
    <p:sldId id="845" r:id="rId596"/>
    <p:sldId id="846" r:id="rId597"/>
    <p:sldId id="847" r:id="rId598"/>
    <p:sldId id="848" r:id="rId599"/>
    <p:sldId id="849" r:id="rId600"/>
    <p:sldId id="850" r:id="rId601"/>
    <p:sldId id="851" r:id="rId602"/>
    <p:sldId id="852" r:id="rId603"/>
    <p:sldId id="853" r:id="rId604"/>
    <p:sldId id="854" r:id="rId605"/>
    <p:sldId id="855" r:id="rId606"/>
    <p:sldId id="856" r:id="rId60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Relationship Id="rId214" Type="http://schemas.openxmlformats.org/officeDocument/2006/relationships/slide" Target="slides/slide208.xml"/><Relationship Id="rId215" Type="http://schemas.openxmlformats.org/officeDocument/2006/relationships/slide" Target="slides/slide209.xml"/><Relationship Id="rId216" Type="http://schemas.openxmlformats.org/officeDocument/2006/relationships/slide" Target="slides/slide210.xml"/><Relationship Id="rId217" Type="http://schemas.openxmlformats.org/officeDocument/2006/relationships/slide" Target="slides/slide211.xml"/><Relationship Id="rId218" Type="http://schemas.openxmlformats.org/officeDocument/2006/relationships/slide" Target="slides/slide212.xml"/><Relationship Id="rId219" Type="http://schemas.openxmlformats.org/officeDocument/2006/relationships/slide" Target="slides/slide213.xml"/><Relationship Id="rId220" Type="http://schemas.openxmlformats.org/officeDocument/2006/relationships/slide" Target="slides/slide214.xml"/><Relationship Id="rId221" Type="http://schemas.openxmlformats.org/officeDocument/2006/relationships/slide" Target="slides/slide215.xml"/><Relationship Id="rId222" Type="http://schemas.openxmlformats.org/officeDocument/2006/relationships/slide" Target="slides/slide216.xml"/><Relationship Id="rId223" Type="http://schemas.openxmlformats.org/officeDocument/2006/relationships/slide" Target="slides/slide217.xml"/><Relationship Id="rId224" Type="http://schemas.openxmlformats.org/officeDocument/2006/relationships/slide" Target="slides/slide218.xml"/><Relationship Id="rId225" Type="http://schemas.openxmlformats.org/officeDocument/2006/relationships/slide" Target="slides/slide219.xml"/><Relationship Id="rId226" Type="http://schemas.openxmlformats.org/officeDocument/2006/relationships/slide" Target="slides/slide220.xml"/><Relationship Id="rId227" Type="http://schemas.openxmlformats.org/officeDocument/2006/relationships/slide" Target="slides/slide221.xml"/><Relationship Id="rId228" Type="http://schemas.openxmlformats.org/officeDocument/2006/relationships/slide" Target="slides/slide222.xml"/><Relationship Id="rId229" Type="http://schemas.openxmlformats.org/officeDocument/2006/relationships/slide" Target="slides/slide223.xml"/><Relationship Id="rId230" Type="http://schemas.openxmlformats.org/officeDocument/2006/relationships/slide" Target="slides/slide224.xml"/><Relationship Id="rId231" Type="http://schemas.openxmlformats.org/officeDocument/2006/relationships/slide" Target="slides/slide225.xml"/><Relationship Id="rId232" Type="http://schemas.openxmlformats.org/officeDocument/2006/relationships/slide" Target="slides/slide226.xml"/><Relationship Id="rId233" Type="http://schemas.openxmlformats.org/officeDocument/2006/relationships/slide" Target="slides/slide227.xml"/><Relationship Id="rId234" Type="http://schemas.openxmlformats.org/officeDocument/2006/relationships/slide" Target="slides/slide228.xml"/><Relationship Id="rId235" Type="http://schemas.openxmlformats.org/officeDocument/2006/relationships/slide" Target="slides/slide229.xml"/><Relationship Id="rId236" Type="http://schemas.openxmlformats.org/officeDocument/2006/relationships/slide" Target="slides/slide230.xml"/><Relationship Id="rId237" Type="http://schemas.openxmlformats.org/officeDocument/2006/relationships/slide" Target="slides/slide231.xml"/><Relationship Id="rId238" Type="http://schemas.openxmlformats.org/officeDocument/2006/relationships/slide" Target="slides/slide232.xml"/><Relationship Id="rId239" Type="http://schemas.openxmlformats.org/officeDocument/2006/relationships/slide" Target="slides/slide233.xml"/><Relationship Id="rId240" Type="http://schemas.openxmlformats.org/officeDocument/2006/relationships/slide" Target="slides/slide234.xml"/><Relationship Id="rId241" Type="http://schemas.openxmlformats.org/officeDocument/2006/relationships/slide" Target="slides/slide235.xml"/><Relationship Id="rId242" Type="http://schemas.openxmlformats.org/officeDocument/2006/relationships/slide" Target="slides/slide236.xml"/><Relationship Id="rId243" Type="http://schemas.openxmlformats.org/officeDocument/2006/relationships/slide" Target="slides/slide237.xml"/><Relationship Id="rId244" Type="http://schemas.openxmlformats.org/officeDocument/2006/relationships/slide" Target="slides/slide238.xml"/><Relationship Id="rId245" Type="http://schemas.openxmlformats.org/officeDocument/2006/relationships/slide" Target="slides/slide239.xml"/><Relationship Id="rId246" Type="http://schemas.openxmlformats.org/officeDocument/2006/relationships/slide" Target="slides/slide240.xml"/><Relationship Id="rId247" Type="http://schemas.openxmlformats.org/officeDocument/2006/relationships/slide" Target="slides/slide241.xml"/><Relationship Id="rId248" Type="http://schemas.openxmlformats.org/officeDocument/2006/relationships/slide" Target="slides/slide242.xml"/><Relationship Id="rId249" Type="http://schemas.openxmlformats.org/officeDocument/2006/relationships/slide" Target="slides/slide243.xml"/><Relationship Id="rId250" Type="http://schemas.openxmlformats.org/officeDocument/2006/relationships/slide" Target="slides/slide244.xml"/><Relationship Id="rId251" Type="http://schemas.openxmlformats.org/officeDocument/2006/relationships/slide" Target="slides/slide245.xml"/><Relationship Id="rId252" Type="http://schemas.openxmlformats.org/officeDocument/2006/relationships/slide" Target="slides/slide246.xml"/><Relationship Id="rId253" Type="http://schemas.openxmlformats.org/officeDocument/2006/relationships/slide" Target="slides/slide247.xml"/><Relationship Id="rId254" Type="http://schemas.openxmlformats.org/officeDocument/2006/relationships/slide" Target="slides/slide248.xml"/><Relationship Id="rId255" Type="http://schemas.openxmlformats.org/officeDocument/2006/relationships/slide" Target="slides/slide249.xml"/><Relationship Id="rId256" Type="http://schemas.openxmlformats.org/officeDocument/2006/relationships/slide" Target="slides/slide250.xml"/><Relationship Id="rId257" Type="http://schemas.openxmlformats.org/officeDocument/2006/relationships/slide" Target="slides/slide251.xml"/><Relationship Id="rId258" Type="http://schemas.openxmlformats.org/officeDocument/2006/relationships/slide" Target="slides/slide252.xml"/><Relationship Id="rId259" Type="http://schemas.openxmlformats.org/officeDocument/2006/relationships/slide" Target="slides/slide253.xml"/><Relationship Id="rId260" Type="http://schemas.openxmlformats.org/officeDocument/2006/relationships/slide" Target="slides/slide254.xml"/><Relationship Id="rId261" Type="http://schemas.openxmlformats.org/officeDocument/2006/relationships/slide" Target="slides/slide255.xml"/><Relationship Id="rId262" Type="http://schemas.openxmlformats.org/officeDocument/2006/relationships/slide" Target="slides/slide256.xml"/><Relationship Id="rId263" Type="http://schemas.openxmlformats.org/officeDocument/2006/relationships/slide" Target="slides/slide257.xml"/><Relationship Id="rId264" Type="http://schemas.openxmlformats.org/officeDocument/2006/relationships/slide" Target="slides/slide258.xml"/><Relationship Id="rId265" Type="http://schemas.openxmlformats.org/officeDocument/2006/relationships/slide" Target="slides/slide259.xml"/><Relationship Id="rId266" Type="http://schemas.openxmlformats.org/officeDocument/2006/relationships/slide" Target="slides/slide260.xml"/><Relationship Id="rId267" Type="http://schemas.openxmlformats.org/officeDocument/2006/relationships/slide" Target="slides/slide261.xml"/><Relationship Id="rId268" Type="http://schemas.openxmlformats.org/officeDocument/2006/relationships/slide" Target="slides/slide262.xml"/><Relationship Id="rId269" Type="http://schemas.openxmlformats.org/officeDocument/2006/relationships/slide" Target="slides/slide263.xml"/><Relationship Id="rId270" Type="http://schemas.openxmlformats.org/officeDocument/2006/relationships/slide" Target="slides/slide264.xml"/><Relationship Id="rId271" Type="http://schemas.openxmlformats.org/officeDocument/2006/relationships/slide" Target="slides/slide265.xml"/><Relationship Id="rId272" Type="http://schemas.openxmlformats.org/officeDocument/2006/relationships/slide" Target="slides/slide266.xml"/><Relationship Id="rId273" Type="http://schemas.openxmlformats.org/officeDocument/2006/relationships/slide" Target="slides/slide267.xml"/><Relationship Id="rId274" Type="http://schemas.openxmlformats.org/officeDocument/2006/relationships/slide" Target="slides/slide268.xml"/><Relationship Id="rId275" Type="http://schemas.openxmlformats.org/officeDocument/2006/relationships/slide" Target="slides/slide269.xml"/><Relationship Id="rId276" Type="http://schemas.openxmlformats.org/officeDocument/2006/relationships/slide" Target="slides/slide270.xml"/><Relationship Id="rId277" Type="http://schemas.openxmlformats.org/officeDocument/2006/relationships/slide" Target="slides/slide271.xml"/><Relationship Id="rId278" Type="http://schemas.openxmlformats.org/officeDocument/2006/relationships/slide" Target="slides/slide272.xml"/><Relationship Id="rId279" Type="http://schemas.openxmlformats.org/officeDocument/2006/relationships/slide" Target="slides/slide273.xml"/><Relationship Id="rId280" Type="http://schemas.openxmlformats.org/officeDocument/2006/relationships/slide" Target="slides/slide274.xml"/><Relationship Id="rId281" Type="http://schemas.openxmlformats.org/officeDocument/2006/relationships/slide" Target="slides/slide275.xml"/><Relationship Id="rId282" Type="http://schemas.openxmlformats.org/officeDocument/2006/relationships/slide" Target="slides/slide276.xml"/><Relationship Id="rId283" Type="http://schemas.openxmlformats.org/officeDocument/2006/relationships/slide" Target="slides/slide277.xml"/><Relationship Id="rId284" Type="http://schemas.openxmlformats.org/officeDocument/2006/relationships/slide" Target="slides/slide278.xml"/><Relationship Id="rId285" Type="http://schemas.openxmlformats.org/officeDocument/2006/relationships/slide" Target="slides/slide279.xml"/><Relationship Id="rId286" Type="http://schemas.openxmlformats.org/officeDocument/2006/relationships/slide" Target="slides/slide280.xml"/><Relationship Id="rId287" Type="http://schemas.openxmlformats.org/officeDocument/2006/relationships/slide" Target="slides/slide281.xml"/><Relationship Id="rId288" Type="http://schemas.openxmlformats.org/officeDocument/2006/relationships/slide" Target="slides/slide282.xml"/><Relationship Id="rId289" Type="http://schemas.openxmlformats.org/officeDocument/2006/relationships/slide" Target="slides/slide283.xml"/><Relationship Id="rId290" Type="http://schemas.openxmlformats.org/officeDocument/2006/relationships/slide" Target="slides/slide284.xml"/><Relationship Id="rId291" Type="http://schemas.openxmlformats.org/officeDocument/2006/relationships/slide" Target="slides/slide285.xml"/><Relationship Id="rId292" Type="http://schemas.openxmlformats.org/officeDocument/2006/relationships/slide" Target="slides/slide286.xml"/><Relationship Id="rId293" Type="http://schemas.openxmlformats.org/officeDocument/2006/relationships/slide" Target="slides/slide287.xml"/><Relationship Id="rId294" Type="http://schemas.openxmlformats.org/officeDocument/2006/relationships/slide" Target="slides/slide288.xml"/><Relationship Id="rId295" Type="http://schemas.openxmlformats.org/officeDocument/2006/relationships/slide" Target="slides/slide289.xml"/><Relationship Id="rId296" Type="http://schemas.openxmlformats.org/officeDocument/2006/relationships/slide" Target="slides/slide290.xml"/><Relationship Id="rId297" Type="http://schemas.openxmlformats.org/officeDocument/2006/relationships/slide" Target="slides/slide291.xml"/><Relationship Id="rId298" Type="http://schemas.openxmlformats.org/officeDocument/2006/relationships/slide" Target="slides/slide292.xml"/><Relationship Id="rId299" Type="http://schemas.openxmlformats.org/officeDocument/2006/relationships/slide" Target="slides/slide293.xml"/><Relationship Id="rId300" Type="http://schemas.openxmlformats.org/officeDocument/2006/relationships/slide" Target="slides/slide294.xml"/><Relationship Id="rId301" Type="http://schemas.openxmlformats.org/officeDocument/2006/relationships/slide" Target="slides/slide295.xml"/><Relationship Id="rId302" Type="http://schemas.openxmlformats.org/officeDocument/2006/relationships/slide" Target="slides/slide296.xml"/><Relationship Id="rId303" Type="http://schemas.openxmlformats.org/officeDocument/2006/relationships/slide" Target="slides/slide297.xml"/><Relationship Id="rId304" Type="http://schemas.openxmlformats.org/officeDocument/2006/relationships/slide" Target="slides/slide298.xml"/><Relationship Id="rId305" Type="http://schemas.openxmlformats.org/officeDocument/2006/relationships/slide" Target="slides/slide299.xml"/><Relationship Id="rId306" Type="http://schemas.openxmlformats.org/officeDocument/2006/relationships/slide" Target="slides/slide300.xml"/><Relationship Id="rId307" Type="http://schemas.openxmlformats.org/officeDocument/2006/relationships/slide" Target="slides/slide301.xml"/><Relationship Id="rId308" Type="http://schemas.openxmlformats.org/officeDocument/2006/relationships/slide" Target="slides/slide302.xml"/><Relationship Id="rId309" Type="http://schemas.openxmlformats.org/officeDocument/2006/relationships/slide" Target="slides/slide303.xml"/><Relationship Id="rId310" Type="http://schemas.openxmlformats.org/officeDocument/2006/relationships/slide" Target="slides/slide304.xml"/><Relationship Id="rId311" Type="http://schemas.openxmlformats.org/officeDocument/2006/relationships/slide" Target="slides/slide305.xml"/><Relationship Id="rId312" Type="http://schemas.openxmlformats.org/officeDocument/2006/relationships/slide" Target="slides/slide306.xml"/><Relationship Id="rId313" Type="http://schemas.openxmlformats.org/officeDocument/2006/relationships/slide" Target="slides/slide307.xml"/><Relationship Id="rId314" Type="http://schemas.openxmlformats.org/officeDocument/2006/relationships/slide" Target="slides/slide308.xml"/><Relationship Id="rId315" Type="http://schemas.openxmlformats.org/officeDocument/2006/relationships/slide" Target="slides/slide309.xml"/><Relationship Id="rId316" Type="http://schemas.openxmlformats.org/officeDocument/2006/relationships/slide" Target="slides/slide310.xml"/><Relationship Id="rId317" Type="http://schemas.openxmlformats.org/officeDocument/2006/relationships/slide" Target="slides/slide311.xml"/><Relationship Id="rId318" Type="http://schemas.openxmlformats.org/officeDocument/2006/relationships/slide" Target="slides/slide312.xml"/><Relationship Id="rId319" Type="http://schemas.openxmlformats.org/officeDocument/2006/relationships/slide" Target="slides/slide313.xml"/><Relationship Id="rId320" Type="http://schemas.openxmlformats.org/officeDocument/2006/relationships/slide" Target="slides/slide314.xml"/><Relationship Id="rId321" Type="http://schemas.openxmlformats.org/officeDocument/2006/relationships/slide" Target="slides/slide315.xml"/><Relationship Id="rId322" Type="http://schemas.openxmlformats.org/officeDocument/2006/relationships/slide" Target="slides/slide316.xml"/><Relationship Id="rId323" Type="http://schemas.openxmlformats.org/officeDocument/2006/relationships/slide" Target="slides/slide317.xml"/><Relationship Id="rId324" Type="http://schemas.openxmlformats.org/officeDocument/2006/relationships/slide" Target="slides/slide318.xml"/><Relationship Id="rId325" Type="http://schemas.openxmlformats.org/officeDocument/2006/relationships/slide" Target="slides/slide319.xml"/><Relationship Id="rId326" Type="http://schemas.openxmlformats.org/officeDocument/2006/relationships/slide" Target="slides/slide320.xml"/><Relationship Id="rId327" Type="http://schemas.openxmlformats.org/officeDocument/2006/relationships/slide" Target="slides/slide321.xml"/><Relationship Id="rId328" Type="http://schemas.openxmlformats.org/officeDocument/2006/relationships/slide" Target="slides/slide322.xml"/><Relationship Id="rId329" Type="http://schemas.openxmlformats.org/officeDocument/2006/relationships/slide" Target="slides/slide323.xml"/><Relationship Id="rId330" Type="http://schemas.openxmlformats.org/officeDocument/2006/relationships/slide" Target="slides/slide324.xml"/><Relationship Id="rId331" Type="http://schemas.openxmlformats.org/officeDocument/2006/relationships/slide" Target="slides/slide325.xml"/><Relationship Id="rId332" Type="http://schemas.openxmlformats.org/officeDocument/2006/relationships/slide" Target="slides/slide326.xml"/><Relationship Id="rId333" Type="http://schemas.openxmlformats.org/officeDocument/2006/relationships/slide" Target="slides/slide327.xml"/><Relationship Id="rId334" Type="http://schemas.openxmlformats.org/officeDocument/2006/relationships/slide" Target="slides/slide328.xml"/><Relationship Id="rId335" Type="http://schemas.openxmlformats.org/officeDocument/2006/relationships/slide" Target="slides/slide329.xml"/><Relationship Id="rId336" Type="http://schemas.openxmlformats.org/officeDocument/2006/relationships/slide" Target="slides/slide330.xml"/><Relationship Id="rId337" Type="http://schemas.openxmlformats.org/officeDocument/2006/relationships/slide" Target="slides/slide331.xml"/><Relationship Id="rId338" Type="http://schemas.openxmlformats.org/officeDocument/2006/relationships/slide" Target="slides/slide332.xml"/><Relationship Id="rId339" Type="http://schemas.openxmlformats.org/officeDocument/2006/relationships/slide" Target="slides/slide333.xml"/><Relationship Id="rId340" Type="http://schemas.openxmlformats.org/officeDocument/2006/relationships/slide" Target="slides/slide334.xml"/><Relationship Id="rId341" Type="http://schemas.openxmlformats.org/officeDocument/2006/relationships/slide" Target="slides/slide335.xml"/><Relationship Id="rId342" Type="http://schemas.openxmlformats.org/officeDocument/2006/relationships/slide" Target="slides/slide336.xml"/><Relationship Id="rId343" Type="http://schemas.openxmlformats.org/officeDocument/2006/relationships/slide" Target="slides/slide337.xml"/><Relationship Id="rId344" Type="http://schemas.openxmlformats.org/officeDocument/2006/relationships/slide" Target="slides/slide338.xml"/><Relationship Id="rId345" Type="http://schemas.openxmlformats.org/officeDocument/2006/relationships/slide" Target="slides/slide339.xml"/><Relationship Id="rId346" Type="http://schemas.openxmlformats.org/officeDocument/2006/relationships/slide" Target="slides/slide340.xml"/><Relationship Id="rId347" Type="http://schemas.openxmlformats.org/officeDocument/2006/relationships/slide" Target="slides/slide341.xml"/><Relationship Id="rId348" Type="http://schemas.openxmlformats.org/officeDocument/2006/relationships/slide" Target="slides/slide342.xml"/><Relationship Id="rId349" Type="http://schemas.openxmlformats.org/officeDocument/2006/relationships/slide" Target="slides/slide343.xml"/><Relationship Id="rId350" Type="http://schemas.openxmlformats.org/officeDocument/2006/relationships/slide" Target="slides/slide344.xml"/><Relationship Id="rId351" Type="http://schemas.openxmlformats.org/officeDocument/2006/relationships/slide" Target="slides/slide345.xml"/><Relationship Id="rId352" Type="http://schemas.openxmlformats.org/officeDocument/2006/relationships/slide" Target="slides/slide346.xml"/><Relationship Id="rId353" Type="http://schemas.openxmlformats.org/officeDocument/2006/relationships/slide" Target="slides/slide347.xml"/><Relationship Id="rId354" Type="http://schemas.openxmlformats.org/officeDocument/2006/relationships/slide" Target="slides/slide348.xml"/><Relationship Id="rId355" Type="http://schemas.openxmlformats.org/officeDocument/2006/relationships/slide" Target="slides/slide349.xml"/><Relationship Id="rId356" Type="http://schemas.openxmlformats.org/officeDocument/2006/relationships/slide" Target="slides/slide350.xml"/><Relationship Id="rId357" Type="http://schemas.openxmlformats.org/officeDocument/2006/relationships/slide" Target="slides/slide351.xml"/><Relationship Id="rId358" Type="http://schemas.openxmlformats.org/officeDocument/2006/relationships/slide" Target="slides/slide352.xml"/><Relationship Id="rId359" Type="http://schemas.openxmlformats.org/officeDocument/2006/relationships/slide" Target="slides/slide353.xml"/><Relationship Id="rId360" Type="http://schemas.openxmlformats.org/officeDocument/2006/relationships/slide" Target="slides/slide354.xml"/><Relationship Id="rId361" Type="http://schemas.openxmlformats.org/officeDocument/2006/relationships/slide" Target="slides/slide355.xml"/><Relationship Id="rId362" Type="http://schemas.openxmlformats.org/officeDocument/2006/relationships/slide" Target="slides/slide356.xml"/><Relationship Id="rId363" Type="http://schemas.openxmlformats.org/officeDocument/2006/relationships/slide" Target="slides/slide357.xml"/><Relationship Id="rId364" Type="http://schemas.openxmlformats.org/officeDocument/2006/relationships/slide" Target="slides/slide358.xml"/><Relationship Id="rId365" Type="http://schemas.openxmlformats.org/officeDocument/2006/relationships/slide" Target="slides/slide359.xml"/><Relationship Id="rId366" Type="http://schemas.openxmlformats.org/officeDocument/2006/relationships/slide" Target="slides/slide360.xml"/><Relationship Id="rId367" Type="http://schemas.openxmlformats.org/officeDocument/2006/relationships/slide" Target="slides/slide361.xml"/><Relationship Id="rId368" Type="http://schemas.openxmlformats.org/officeDocument/2006/relationships/slide" Target="slides/slide362.xml"/><Relationship Id="rId369" Type="http://schemas.openxmlformats.org/officeDocument/2006/relationships/slide" Target="slides/slide363.xml"/><Relationship Id="rId370" Type="http://schemas.openxmlformats.org/officeDocument/2006/relationships/slide" Target="slides/slide364.xml"/><Relationship Id="rId371" Type="http://schemas.openxmlformats.org/officeDocument/2006/relationships/slide" Target="slides/slide365.xml"/><Relationship Id="rId372" Type="http://schemas.openxmlformats.org/officeDocument/2006/relationships/slide" Target="slides/slide366.xml"/><Relationship Id="rId373" Type="http://schemas.openxmlformats.org/officeDocument/2006/relationships/slide" Target="slides/slide367.xml"/><Relationship Id="rId374" Type="http://schemas.openxmlformats.org/officeDocument/2006/relationships/slide" Target="slides/slide368.xml"/><Relationship Id="rId375" Type="http://schemas.openxmlformats.org/officeDocument/2006/relationships/slide" Target="slides/slide369.xml"/><Relationship Id="rId376" Type="http://schemas.openxmlformats.org/officeDocument/2006/relationships/slide" Target="slides/slide370.xml"/><Relationship Id="rId377" Type="http://schemas.openxmlformats.org/officeDocument/2006/relationships/slide" Target="slides/slide371.xml"/><Relationship Id="rId378" Type="http://schemas.openxmlformats.org/officeDocument/2006/relationships/slide" Target="slides/slide372.xml"/><Relationship Id="rId379" Type="http://schemas.openxmlformats.org/officeDocument/2006/relationships/slide" Target="slides/slide373.xml"/><Relationship Id="rId380" Type="http://schemas.openxmlformats.org/officeDocument/2006/relationships/slide" Target="slides/slide374.xml"/><Relationship Id="rId381" Type="http://schemas.openxmlformats.org/officeDocument/2006/relationships/slide" Target="slides/slide375.xml"/><Relationship Id="rId382" Type="http://schemas.openxmlformats.org/officeDocument/2006/relationships/slide" Target="slides/slide376.xml"/><Relationship Id="rId383" Type="http://schemas.openxmlformats.org/officeDocument/2006/relationships/slide" Target="slides/slide377.xml"/><Relationship Id="rId384" Type="http://schemas.openxmlformats.org/officeDocument/2006/relationships/slide" Target="slides/slide378.xml"/><Relationship Id="rId385" Type="http://schemas.openxmlformats.org/officeDocument/2006/relationships/slide" Target="slides/slide379.xml"/><Relationship Id="rId386" Type="http://schemas.openxmlformats.org/officeDocument/2006/relationships/slide" Target="slides/slide380.xml"/><Relationship Id="rId387" Type="http://schemas.openxmlformats.org/officeDocument/2006/relationships/slide" Target="slides/slide381.xml"/><Relationship Id="rId388" Type="http://schemas.openxmlformats.org/officeDocument/2006/relationships/slide" Target="slides/slide382.xml"/><Relationship Id="rId389" Type="http://schemas.openxmlformats.org/officeDocument/2006/relationships/slide" Target="slides/slide383.xml"/><Relationship Id="rId390" Type="http://schemas.openxmlformats.org/officeDocument/2006/relationships/slide" Target="slides/slide384.xml"/><Relationship Id="rId391" Type="http://schemas.openxmlformats.org/officeDocument/2006/relationships/slide" Target="slides/slide385.xml"/><Relationship Id="rId392" Type="http://schemas.openxmlformats.org/officeDocument/2006/relationships/slide" Target="slides/slide386.xml"/><Relationship Id="rId393" Type="http://schemas.openxmlformats.org/officeDocument/2006/relationships/slide" Target="slides/slide387.xml"/><Relationship Id="rId394" Type="http://schemas.openxmlformats.org/officeDocument/2006/relationships/slide" Target="slides/slide388.xml"/><Relationship Id="rId395" Type="http://schemas.openxmlformats.org/officeDocument/2006/relationships/slide" Target="slides/slide389.xml"/><Relationship Id="rId396" Type="http://schemas.openxmlformats.org/officeDocument/2006/relationships/slide" Target="slides/slide390.xml"/><Relationship Id="rId397" Type="http://schemas.openxmlformats.org/officeDocument/2006/relationships/slide" Target="slides/slide391.xml"/><Relationship Id="rId398" Type="http://schemas.openxmlformats.org/officeDocument/2006/relationships/slide" Target="slides/slide392.xml"/><Relationship Id="rId399" Type="http://schemas.openxmlformats.org/officeDocument/2006/relationships/slide" Target="slides/slide393.xml"/><Relationship Id="rId400" Type="http://schemas.openxmlformats.org/officeDocument/2006/relationships/slide" Target="slides/slide394.xml"/><Relationship Id="rId401" Type="http://schemas.openxmlformats.org/officeDocument/2006/relationships/slide" Target="slides/slide395.xml"/><Relationship Id="rId402" Type="http://schemas.openxmlformats.org/officeDocument/2006/relationships/slide" Target="slides/slide396.xml"/><Relationship Id="rId403" Type="http://schemas.openxmlformats.org/officeDocument/2006/relationships/slide" Target="slides/slide397.xml"/><Relationship Id="rId404" Type="http://schemas.openxmlformats.org/officeDocument/2006/relationships/slide" Target="slides/slide398.xml"/><Relationship Id="rId405" Type="http://schemas.openxmlformats.org/officeDocument/2006/relationships/slide" Target="slides/slide399.xml"/><Relationship Id="rId406" Type="http://schemas.openxmlformats.org/officeDocument/2006/relationships/slide" Target="slides/slide400.xml"/><Relationship Id="rId407" Type="http://schemas.openxmlformats.org/officeDocument/2006/relationships/slide" Target="slides/slide401.xml"/><Relationship Id="rId408" Type="http://schemas.openxmlformats.org/officeDocument/2006/relationships/slide" Target="slides/slide402.xml"/><Relationship Id="rId409" Type="http://schemas.openxmlformats.org/officeDocument/2006/relationships/slide" Target="slides/slide403.xml"/><Relationship Id="rId410" Type="http://schemas.openxmlformats.org/officeDocument/2006/relationships/slide" Target="slides/slide404.xml"/><Relationship Id="rId411" Type="http://schemas.openxmlformats.org/officeDocument/2006/relationships/slide" Target="slides/slide405.xml"/><Relationship Id="rId412" Type="http://schemas.openxmlformats.org/officeDocument/2006/relationships/slide" Target="slides/slide406.xml"/><Relationship Id="rId413" Type="http://schemas.openxmlformats.org/officeDocument/2006/relationships/slide" Target="slides/slide407.xml"/><Relationship Id="rId414" Type="http://schemas.openxmlformats.org/officeDocument/2006/relationships/slide" Target="slides/slide408.xml"/><Relationship Id="rId415" Type="http://schemas.openxmlformats.org/officeDocument/2006/relationships/slide" Target="slides/slide409.xml"/><Relationship Id="rId416" Type="http://schemas.openxmlformats.org/officeDocument/2006/relationships/slide" Target="slides/slide410.xml"/><Relationship Id="rId417" Type="http://schemas.openxmlformats.org/officeDocument/2006/relationships/slide" Target="slides/slide411.xml"/><Relationship Id="rId418" Type="http://schemas.openxmlformats.org/officeDocument/2006/relationships/slide" Target="slides/slide412.xml"/><Relationship Id="rId419" Type="http://schemas.openxmlformats.org/officeDocument/2006/relationships/slide" Target="slides/slide413.xml"/><Relationship Id="rId420" Type="http://schemas.openxmlformats.org/officeDocument/2006/relationships/slide" Target="slides/slide414.xml"/><Relationship Id="rId421" Type="http://schemas.openxmlformats.org/officeDocument/2006/relationships/slide" Target="slides/slide415.xml"/><Relationship Id="rId422" Type="http://schemas.openxmlformats.org/officeDocument/2006/relationships/slide" Target="slides/slide416.xml"/><Relationship Id="rId423" Type="http://schemas.openxmlformats.org/officeDocument/2006/relationships/slide" Target="slides/slide417.xml"/><Relationship Id="rId424" Type="http://schemas.openxmlformats.org/officeDocument/2006/relationships/slide" Target="slides/slide418.xml"/><Relationship Id="rId425" Type="http://schemas.openxmlformats.org/officeDocument/2006/relationships/slide" Target="slides/slide419.xml"/><Relationship Id="rId426" Type="http://schemas.openxmlformats.org/officeDocument/2006/relationships/slide" Target="slides/slide420.xml"/><Relationship Id="rId427" Type="http://schemas.openxmlformats.org/officeDocument/2006/relationships/slide" Target="slides/slide421.xml"/><Relationship Id="rId428" Type="http://schemas.openxmlformats.org/officeDocument/2006/relationships/slide" Target="slides/slide422.xml"/><Relationship Id="rId429" Type="http://schemas.openxmlformats.org/officeDocument/2006/relationships/slide" Target="slides/slide423.xml"/><Relationship Id="rId430" Type="http://schemas.openxmlformats.org/officeDocument/2006/relationships/slide" Target="slides/slide424.xml"/><Relationship Id="rId431" Type="http://schemas.openxmlformats.org/officeDocument/2006/relationships/slide" Target="slides/slide425.xml"/><Relationship Id="rId432" Type="http://schemas.openxmlformats.org/officeDocument/2006/relationships/slide" Target="slides/slide426.xml"/><Relationship Id="rId433" Type="http://schemas.openxmlformats.org/officeDocument/2006/relationships/slide" Target="slides/slide427.xml"/><Relationship Id="rId434" Type="http://schemas.openxmlformats.org/officeDocument/2006/relationships/slide" Target="slides/slide428.xml"/><Relationship Id="rId435" Type="http://schemas.openxmlformats.org/officeDocument/2006/relationships/slide" Target="slides/slide429.xml"/><Relationship Id="rId436" Type="http://schemas.openxmlformats.org/officeDocument/2006/relationships/slide" Target="slides/slide430.xml"/><Relationship Id="rId437" Type="http://schemas.openxmlformats.org/officeDocument/2006/relationships/slide" Target="slides/slide431.xml"/><Relationship Id="rId438" Type="http://schemas.openxmlformats.org/officeDocument/2006/relationships/slide" Target="slides/slide432.xml"/><Relationship Id="rId439" Type="http://schemas.openxmlformats.org/officeDocument/2006/relationships/slide" Target="slides/slide433.xml"/><Relationship Id="rId440" Type="http://schemas.openxmlformats.org/officeDocument/2006/relationships/slide" Target="slides/slide434.xml"/><Relationship Id="rId441" Type="http://schemas.openxmlformats.org/officeDocument/2006/relationships/slide" Target="slides/slide435.xml"/><Relationship Id="rId442" Type="http://schemas.openxmlformats.org/officeDocument/2006/relationships/slide" Target="slides/slide436.xml"/><Relationship Id="rId443" Type="http://schemas.openxmlformats.org/officeDocument/2006/relationships/slide" Target="slides/slide437.xml"/><Relationship Id="rId444" Type="http://schemas.openxmlformats.org/officeDocument/2006/relationships/slide" Target="slides/slide438.xml"/><Relationship Id="rId445" Type="http://schemas.openxmlformats.org/officeDocument/2006/relationships/slide" Target="slides/slide439.xml"/><Relationship Id="rId446" Type="http://schemas.openxmlformats.org/officeDocument/2006/relationships/slide" Target="slides/slide440.xml"/><Relationship Id="rId447" Type="http://schemas.openxmlformats.org/officeDocument/2006/relationships/slide" Target="slides/slide441.xml"/><Relationship Id="rId448" Type="http://schemas.openxmlformats.org/officeDocument/2006/relationships/slide" Target="slides/slide442.xml"/><Relationship Id="rId449" Type="http://schemas.openxmlformats.org/officeDocument/2006/relationships/slide" Target="slides/slide443.xml"/><Relationship Id="rId450" Type="http://schemas.openxmlformats.org/officeDocument/2006/relationships/slide" Target="slides/slide444.xml"/><Relationship Id="rId451" Type="http://schemas.openxmlformats.org/officeDocument/2006/relationships/slide" Target="slides/slide445.xml"/><Relationship Id="rId452" Type="http://schemas.openxmlformats.org/officeDocument/2006/relationships/slide" Target="slides/slide446.xml"/><Relationship Id="rId453" Type="http://schemas.openxmlformats.org/officeDocument/2006/relationships/slide" Target="slides/slide447.xml"/><Relationship Id="rId454" Type="http://schemas.openxmlformats.org/officeDocument/2006/relationships/slide" Target="slides/slide448.xml"/><Relationship Id="rId455" Type="http://schemas.openxmlformats.org/officeDocument/2006/relationships/slide" Target="slides/slide449.xml"/><Relationship Id="rId456" Type="http://schemas.openxmlformats.org/officeDocument/2006/relationships/slide" Target="slides/slide450.xml"/><Relationship Id="rId457" Type="http://schemas.openxmlformats.org/officeDocument/2006/relationships/slide" Target="slides/slide451.xml"/><Relationship Id="rId458" Type="http://schemas.openxmlformats.org/officeDocument/2006/relationships/slide" Target="slides/slide452.xml"/><Relationship Id="rId459" Type="http://schemas.openxmlformats.org/officeDocument/2006/relationships/slide" Target="slides/slide453.xml"/><Relationship Id="rId460" Type="http://schemas.openxmlformats.org/officeDocument/2006/relationships/slide" Target="slides/slide454.xml"/><Relationship Id="rId461" Type="http://schemas.openxmlformats.org/officeDocument/2006/relationships/slide" Target="slides/slide455.xml"/><Relationship Id="rId462" Type="http://schemas.openxmlformats.org/officeDocument/2006/relationships/slide" Target="slides/slide456.xml"/><Relationship Id="rId463" Type="http://schemas.openxmlformats.org/officeDocument/2006/relationships/slide" Target="slides/slide457.xml"/><Relationship Id="rId464" Type="http://schemas.openxmlformats.org/officeDocument/2006/relationships/slide" Target="slides/slide458.xml"/><Relationship Id="rId465" Type="http://schemas.openxmlformats.org/officeDocument/2006/relationships/slide" Target="slides/slide459.xml"/><Relationship Id="rId466" Type="http://schemas.openxmlformats.org/officeDocument/2006/relationships/slide" Target="slides/slide460.xml"/><Relationship Id="rId467" Type="http://schemas.openxmlformats.org/officeDocument/2006/relationships/slide" Target="slides/slide461.xml"/><Relationship Id="rId468" Type="http://schemas.openxmlformats.org/officeDocument/2006/relationships/slide" Target="slides/slide462.xml"/><Relationship Id="rId469" Type="http://schemas.openxmlformats.org/officeDocument/2006/relationships/slide" Target="slides/slide463.xml"/><Relationship Id="rId470" Type="http://schemas.openxmlformats.org/officeDocument/2006/relationships/slide" Target="slides/slide464.xml"/><Relationship Id="rId471" Type="http://schemas.openxmlformats.org/officeDocument/2006/relationships/slide" Target="slides/slide465.xml"/><Relationship Id="rId472" Type="http://schemas.openxmlformats.org/officeDocument/2006/relationships/slide" Target="slides/slide466.xml"/><Relationship Id="rId473" Type="http://schemas.openxmlformats.org/officeDocument/2006/relationships/slide" Target="slides/slide467.xml"/><Relationship Id="rId474" Type="http://schemas.openxmlformats.org/officeDocument/2006/relationships/slide" Target="slides/slide468.xml"/><Relationship Id="rId475" Type="http://schemas.openxmlformats.org/officeDocument/2006/relationships/slide" Target="slides/slide469.xml"/><Relationship Id="rId476" Type="http://schemas.openxmlformats.org/officeDocument/2006/relationships/slide" Target="slides/slide470.xml"/><Relationship Id="rId477" Type="http://schemas.openxmlformats.org/officeDocument/2006/relationships/slide" Target="slides/slide471.xml"/><Relationship Id="rId478" Type="http://schemas.openxmlformats.org/officeDocument/2006/relationships/slide" Target="slides/slide472.xml"/><Relationship Id="rId479" Type="http://schemas.openxmlformats.org/officeDocument/2006/relationships/slide" Target="slides/slide473.xml"/><Relationship Id="rId480" Type="http://schemas.openxmlformats.org/officeDocument/2006/relationships/slide" Target="slides/slide474.xml"/><Relationship Id="rId481" Type="http://schemas.openxmlformats.org/officeDocument/2006/relationships/slide" Target="slides/slide475.xml"/><Relationship Id="rId482" Type="http://schemas.openxmlformats.org/officeDocument/2006/relationships/slide" Target="slides/slide476.xml"/><Relationship Id="rId483" Type="http://schemas.openxmlformats.org/officeDocument/2006/relationships/slide" Target="slides/slide477.xml"/><Relationship Id="rId484" Type="http://schemas.openxmlformats.org/officeDocument/2006/relationships/slide" Target="slides/slide478.xml"/><Relationship Id="rId485" Type="http://schemas.openxmlformats.org/officeDocument/2006/relationships/slide" Target="slides/slide479.xml"/><Relationship Id="rId486" Type="http://schemas.openxmlformats.org/officeDocument/2006/relationships/slide" Target="slides/slide480.xml"/><Relationship Id="rId487" Type="http://schemas.openxmlformats.org/officeDocument/2006/relationships/slide" Target="slides/slide481.xml"/><Relationship Id="rId488" Type="http://schemas.openxmlformats.org/officeDocument/2006/relationships/slide" Target="slides/slide482.xml"/><Relationship Id="rId489" Type="http://schemas.openxmlformats.org/officeDocument/2006/relationships/slide" Target="slides/slide483.xml"/><Relationship Id="rId490" Type="http://schemas.openxmlformats.org/officeDocument/2006/relationships/slide" Target="slides/slide484.xml"/><Relationship Id="rId491" Type="http://schemas.openxmlformats.org/officeDocument/2006/relationships/slide" Target="slides/slide485.xml"/><Relationship Id="rId492" Type="http://schemas.openxmlformats.org/officeDocument/2006/relationships/slide" Target="slides/slide486.xml"/><Relationship Id="rId493" Type="http://schemas.openxmlformats.org/officeDocument/2006/relationships/slide" Target="slides/slide487.xml"/><Relationship Id="rId494" Type="http://schemas.openxmlformats.org/officeDocument/2006/relationships/slide" Target="slides/slide488.xml"/><Relationship Id="rId495" Type="http://schemas.openxmlformats.org/officeDocument/2006/relationships/slide" Target="slides/slide489.xml"/><Relationship Id="rId496" Type="http://schemas.openxmlformats.org/officeDocument/2006/relationships/slide" Target="slides/slide490.xml"/><Relationship Id="rId497" Type="http://schemas.openxmlformats.org/officeDocument/2006/relationships/slide" Target="slides/slide491.xml"/><Relationship Id="rId498" Type="http://schemas.openxmlformats.org/officeDocument/2006/relationships/slide" Target="slides/slide492.xml"/><Relationship Id="rId499" Type="http://schemas.openxmlformats.org/officeDocument/2006/relationships/slide" Target="slides/slide493.xml"/><Relationship Id="rId500" Type="http://schemas.openxmlformats.org/officeDocument/2006/relationships/slide" Target="slides/slide494.xml"/><Relationship Id="rId501" Type="http://schemas.openxmlformats.org/officeDocument/2006/relationships/slide" Target="slides/slide495.xml"/><Relationship Id="rId502" Type="http://schemas.openxmlformats.org/officeDocument/2006/relationships/slide" Target="slides/slide496.xml"/><Relationship Id="rId503" Type="http://schemas.openxmlformats.org/officeDocument/2006/relationships/slide" Target="slides/slide497.xml"/><Relationship Id="rId504" Type="http://schemas.openxmlformats.org/officeDocument/2006/relationships/slide" Target="slides/slide498.xml"/><Relationship Id="rId505" Type="http://schemas.openxmlformats.org/officeDocument/2006/relationships/slide" Target="slides/slide499.xml"/><Relationship Id="rId506" Type="http://schemas.openxmlformats.org/officeDocument/2006/relationships/slide" Target="slides/slide500.xml"/><Relationship Id="rId507" Type="http://schemas.openxmlformats.org/officeDocument/2006/relationships/slide" Target="slides/slide501.xml"/><Relationship Id="rId508" Type="http://schemas.openxmlformats.org/officeDocument/2006/relationships/slide" Target="slides/slide502.xml"/><Relationship Id="rId509" Type="http://schemas.openxmlformats.org/officeDocument/2006/relationships/slide" Target="slides/slide503.xml"/><Relationship Id="rId510" Type="http://schemas.openxmlformats.org/officeDocument/2006/relationships/slide" Target="slides/slide504.xml"/><Relationship Id="rId511" Type="http://schemas.openxmlformats.org/officeDocument/2006/relationships/slide" Target="slides/slide505.xml"/><Relationship Id="rId512" Type="http://schemas.openxmlformats.org/officeDocument/2006/relationships/slide" Target="slides/slide506.xml"/><Relationship Id="rId513" Type="http://schemas.openxmlformats.org/officeDocument/2006/relationships/slide" Target="slides/slide507.xml"/><Relationship Id="rId514" Type="http://schemas.openxmlformats.org/officeDocument/2006/relationships/slide" Target="slides/slide508.xml"/><Relationship Id="rId515" Type="http://schemas.openxmlformats.org/officeDocument/2006/relationships/slide" Target="slides/slide509.xml"/><Relationship Id="rId516" Type="http://schemas.openxmlformats.org/officeDocument/2006/relationships/slide" Target="slides/slide510.xml"/><Relationship Id="rId517" Type="http://schemas.openxmlformats.org/officeDocument/2006/relationships/slide" Target="slides/slide511.xml"/><Relationship Id="rId518" Type="http://schemas.openxmlformats.org/officeDocument/2006/relationships/slide" Target="slides/slide512.xml"/><Relationship Id="rId519" Type="http://schemas.openxmlformats.org/officeDocument/2006/relationships/slide" Target="slides/slide513.xml"/><Relationship Id="rId520" Type="http://schemas.openxmlformats.org/officeDocument/2006/relationships/slide" Target="slides/slide514.xml"/><Relationship Id="rId521" Type="http://schemas.openxmlformats.org/officeDocument/2006/relationships/slide" Target="slides/slide515.xml"/><Relationship Id="rId522" Type="http://schemas.openxmlformats.org/officeDocument/2006/relationships/slide" Target="slides/slide516.xml"/><Relationship Id="rId523" Type="http://schemas.openxmlformats.org/officeDocument/2006/relationships/slide" Target="slides/slide517.xml"/><Relationship Id="rId524" Type="http://schemas.openxmlformats.org/officeDocument/2006/relationships/slide" Target="slides/slide518.xml"/><Relationship Id="rId525" Type="http://schemas.openxmlformats.org/officeDocument/2006/relationships/slide" Target="slides/slide519.xml"/><Relationship Id="rId526" Type="http://schemas.openxmlformats.org/officeDocument/2006/relationships/slide" Target="slides/slide520.xml"/><Relationship Id="rId527" Type="http://schemas.openxmlformats.org/officeDocument/2006/relationships/slide" Target="slides/slide521.xml"/><Relationship Id="rId528" Type="http://schemas.openxmlformats.org/officeDocument/2006/relationships/slide" Target="slides/slide522.xml"/><Relationship Id="rId529" Type="http://schemas.openxmlformats.org/officeDocument/2006/relationships/slide" Target="slides/slide523.xml"/><Relationship Id="rId530" Type="http://schemas.openxmlformats.org/officeDocument/2006/relationships/slide" Target="slides/slide524.xml"/><Relationship Id="rId531" Type="http://schemas.openxmlformats.org/officeDocument/2006/relationships/slide" Target="slides/slide525.xml"/><Relationship Id="rId532" Type="http://schemas.openxmlformats.org/officeDocument/2006/relationships/slide" Target="slides/slide526.xml"/><Relationship Id="rId533" Type="http://schemas.openxmlformats.org/officeDocument/2006/relationships/slide" Target="slides/slide527.xml"/><Relationship Id="rId534" Type="http://schemas.openxmlformats.org/officeDocument/2006/relationships/slide" Target="slides/slide528.xml"/><Relationship Id="rId535" Type="http://schemas.openxmlformats.org/officeDocument/2006/relationships/slide" Target="slides/slide529.xml"/><Relationship Id="rId536" Type="http://schemas.openxmlformats.org/officeDocument/2006/relationships/slide" Target="slides/slide530.xml"/><Relationship Id="rId537" Type="http://schemas.openxmlformats.org/officeDocument/2006/relationships/slide" Target="slides/slide531.xml"/><Relationship Id="rId538" Type="http://schemas.openxmlformats.org/officeDocument/2006/relationships/slide" Target="slides/slide532.xml"/><Relationship Id="rId539" Type="http://schemas.openxmlformats.org/officeDocument/2006/relationships/slide" Target="slides/slide533.xml"/><Relationship Id="rId540" Type="http://schemas.openxmlformats.org/officeDocument/2006/relationships/slide" Target="slides/slide534.xml"/><Relationship Id="rId541" Type="http://schemas.openxmlformats.org/officeDocument/2006/relationships/slide" Target="slides/slide535.xml"/><Relationship Id="rId542" Type="http://schemas.openxmlformats.org/officeDocument/2006/relationships/slide" Target="slides/slide536.xml"/><Relationship Id="rId543" Type="http://schemas.openxmlformats.org/officeDocument/2006/relationships/slide" Target="slides/slide537.xml"/><Relationship Id="rId544" Type="http://schemas.openxmlformats.org/officeDocument/2006/relationships/slide" Target="slides/slide538.xml"/><Relationship Id="rId545" Type="http://schemas.openxmlformats.org/officeDocument/2006/relationships/slide" Target="slides/slide539.xml"/><Relationship Id="rId546" Type="http://schemas.openxmlformats.org/officeDocument/2006/relationships/slide" Target="slides/slide540.xml"/><Relationship Id="rId547" Type="http://schemas.openxmlformats.org/officeDocument/2006/relationships/slide" Target="slides/slide541.xml"/><Relationship Id="rId548" Type="http://schemas.openxmlformats.org/officeDocument/2006/relationships/slide" Target="slides/slide542.xml"/><Relationship Id="rId549" Type="http://schemas.openxmlformats.org/officeDocument/2006/relationships/slide" Target="slides/slide543.xml"/><Relationship Id="rId550" Type="http://schemas.openxmlformats.org/officeDocument/2006/relationships/slide" Target="slides/slide544.xml"/><Relationship Id="rId551" Type="http://schemas.openxmlformats.org/officeDocument/2006/relationships/slide" Target="slides/slide545.xml"/><Relationship Id="rId552" Type="http://schemas.openxmlformats.org/officeDocument/2006/relationships/slide" Target="slides/slide546.xml"/><Relationship Id="rId553" Type="http://schemas.openxmlformats.org/officeDocument/2006/relationships/slide" Target="slides/slide547.xml"/><Relationship Id="rId554" Type="http://schemas.openxmlformats.org/officeDocument/2006/relationships/slide" Target="slides/slide548.xml"/><Relationship Id="rId555" Type="http://schemas.openxmlformats.org/officeDocument/2006/relationships/slide" Target="slides/slide549.xml"/><Relationship Id="rId556" Type="http://schemas.openxmlformats.org/officeDocument/2006/relationships/slide" Target="slides/slide550.xml"/><Relationship Id="rId557" Type="http://schemas.openxmlformats.org/officeDocument/2006/relationships/slide" Target="slides/slide551.xml"/><Relationship Id="rId558" Type="http://schemas.openxmlformats.org/officeDocument/2006/relationships/slide" Target="slides/slide552.xml"/><Relationship Id="rId559" Type="http://schemas.openxmlformats.org/officeDocument/2006/relationships/slide" Target="slides/slide553.xml"/><Relationship Id="rId560" Type="http://schemas.openxmlformats.org/officeDocument/2006/relationships/slide" Target="slides/slide554.xml"/><Relationship Id="rId561" Type="http://schemas.openxmlformats.org/officeDocument/2006/relationships/slide" Target="slides/slide555.xml"/><Relationship Id="rId562" Type="http://schemas.openxmlformats.org/officeDocument/2006/relationships/slide" Target="slides/slide556.xml"/><Relationship Id="rId563" Type="http://schemas.openxmlformats.org/officeDocument/2006/relationships/slide" Target="slides/slide557.xml"/><Relationship Id="rId564" Type="http://schemas.openxmlformats.org/officeDocument/2006/relationships/slide" Target="slides/slide558.xml"/><Relationship Id="rId565" Type="http://schemas.openxmlformats.org/officeDocument/2006/relationships/slide" Target="slides/slide559.xml"/><Relationship Id="rId566" Type="http://schemas.openxmlformats.org/officeDocument/2006/relationships/slide" Target="slides/slide560.xml"/><Relationship Id="rId567" Type="http://schemas.openxmlformats.org/officeDocument/2006/relationships/slide" Target="slides/slide561.xml"/><Relationship Id="rId568" Type="http://schemas.openxmlformats.org/officeDocument/2006/relationships/slide" Target="slides/slide562.xml"/><Relationship Id="rId569" Type="http://schemas.openxmlformats.org/officeDocument/2006/relationships/slide" Target="slides/slide563.xml"/><Relationship Id="rId570" Type="http://schemas.openxmlformats.org/officeDocument/2006/relationships/slide" Target="slides/slide564.xml"/><Relationship Id="rId571" Type="http://schemas.openxmlformats.org/officeDocument/2006/relationships/slide" Target="slides/slide565.xml"/><Relationship Id="rId572" Type="http://schemas.openxmlformats.org/officeDocument/2006/relationships/slide" Target="slides/slide566.xml"/><Relationship Id="rId573" Type="http://schemas.openxmlformats.org/officeDocument/2006/relationships/slide" Target="slides/slide567.xml"/><Relationship Id="rId574" Type="http://schemas.openxmlformats.org/officeDocument/2006/relationships/slide" Target="slides/slide568.xml"/><Relationship Id="rId575" Type="http://schemas.openxmlformats.org/officeDocument/2006/relationships/slide" Target="slides/slide569.xml"/><Relationship Id="rId576" Type="http://schemas.openxmlformats.org/officeDocument/2006/relationships/slide" Target="slides/slide570.xml"/><Relationship Id="rId577" Type="http://schemas.openxmlformats.org/officeDocument/2006/relationships/slide" Target="slides/slide571.xml"/><Relationship Id="rId578" Type="http://schemas.openxmlformats.org/officeDocument/2006/relationships/slide" Target="slides/slide572.xml"/><Relationship Id="rId579" Type="http://schemas.openxmlformats.org/officeDocument/2006/relationships/slide" Target="slides/slide573.xml"/><Relationship Id="rId580" Type="http://schemas.openxmlformats.org/officeDocument/2006/relationships/slide" Target="slides/slide574.xml"/><Relationship Id="rId581" Type="http://schemas.openxmlformats.org/officeDocument/2006/relationships/slide" Target="slides/slide575.xml"/><Relationship Id="rId582" Type="http://schemas.openxmlformats.org/officeDocument/2006/relationships/slide" Target="slides/slide576.xml"/><Relationship Id="rId583" Type="http://schemas.openxmlformats.org/officeDocument/2006/relationships/slide" Target="slides/slide577.xml"/><Relationship Id="rId584" Type="http://schemas.openxmlformats.org/officeDocument/2006/relationships/slide" Target="slides/slide578.xml"/><Relationship Id="rId585" Type="http://schemas.openxmlformats.org/officeDocument/2006/relationships/slide" Target="slides/slide579.xml"/><Relationship Id="rId586" Type="http://schemas.openxmlformats.org/officeDocument/2006/relationships/slide" Target="slides/slide580.xml"/><Relationship Id="rId587" Type="http://schemas.openxmlformats.org/officeDocument/2006/relationships/slide" Target="slides/slide581.xml"/><Relationship Id="rId588" Type="http://schemas.openxmlformats.org/officeDocument/2006/relationships/slide" Target="slides/slide582.xml"/><Relationship Id="rId589" Type="http://schemas.openxmlformats.org/officeDocument/2006/relationships/slide" Target="slides/slide583.xml"/><Relationship Id="rId590" Type="http://schemas.openxmlformats.org/officeDocument/2006/relationships/slide" Target="slides/slide584.xml"/><Relationship Id="rId591" Type="http://schemas.openxmlformats.org/officeDocument/2006/relationships/slide" Target="slides/slide585.xml"/><Relationship Id="rId592" Type="http://schemas.openxmlformats.org/officeDocument/2006/relationships/slide" Target="slides/slide586.xml"/><Relationship Id="rId593" Type="http://schemas.openxmlformats.org/officeDocument/2006/relationships/slide" Target="slides/slide587.xml"/><Relationship Id="rId594" Type="http://schemas.openxmlformats.org/officeDocument/2006/relationships/slide" Target="slides/slide588.xml"/><Relationship Id="rId595" Type="http://schemas.openxmlformats.org/officeDocument/2006/relationships/slide" Target="slides/slide589.xml"/><Relationship Id="rId596" Type="http://schemas.openxmlformats.org/officeDocument/2006/relationships/slide" Target="slides/slide590.xml"/><Relationship Id="rId597" Type="http://schemas.openxmlformats.org/officeDocument/2006/relationships/slide" Target="slides/slide591.xml"/><Relationship Id="rId598" Type="http://schemas.openxmlformats.org/officeDocument/2006/relationships/slide" Target="slides/slide592.xml"/><Relationship Id="rId599" Type="http://schemas.openxmlformats.org/officeDocument/2006/relationships/slide" Target="slides/slide593.xml"/><Relationship Id="rId600" Type="http://schemas.openxmlformats.org/officeDocument/2006/relationships/slide" Target="slides/slide594.xml"/><Relationship Id="rId601" Type="http://schemas.openxmlformats.org/officeDocument/2006/relationships/slide" Target="slides/slide595.xml"/><Relationship Id="rId602" Type="http://schemas.openxmlformats.org/officeDocument/2006/relationships/slide" Target="slides/slide596.xml"/><Relationship Id="rId603" Type="http://schemas.openxmlformats.org/officeDocument/2006/relationships/slide" Target="slides/slide597.xml"/><Relationship Id="rId604" Type="http://schemas.openxmlformats.org/officeDocument/2006/relationships/slide" Target="slides/slide598.xml"/><Relationship Id="rId605" Type="http://schemas.openxmlformats.org/officeDocument/2006/relationships/slide" Target="slides/slide599.xml"/><Relationship Id="rId606" Type="http://schemas.openxmlformats.org/officeDocument/2006/relationships/slide" Target="slides/slide600.xml"/><Relationship Id="rId607" Type="http://schemas.openxmlformats.org/officeDocument/2006/relationships/slide" Target="slides/slide60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Protein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Extracted from GenBank file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WJX22555.1 -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chr2:5093477..5093963</a:t>
            </a:r>
          </a:p>
          <a:p>
            <a:r>
              <a:t>Sequence: MAEKSEPKWEDKVSMKFRSITSEQVWTVLQDFCNFNKWIPLETCYKIEGVDNQPGLIRYC... (length: 161 aa)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WJX22644.1 - ISWI chromatin-remodeling complex ATPase chr11, variant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chr2:5774523..5782471</a:t>
            </a:r>
          </a:p>
          <a:p>
            <a:r>
              <a:t>Sequence: MAKPSKPQASSDEALSNSSSSSEEEQVNDQINEEEDEEELEAVARAVSSDDDDDEVVGDN... (length: 1072 aa)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WJX22645.1 -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chr2:5788189..5792051</a:t>
            </a:r>
          </a:p>
          <a:p>
            <a:r>
              <a:t>Sequence: MGKNWWCLILVTWLCLFSFLDARELKARHTSHLAQYNHTLATILVEYASAVYLSDLTQLF... (length: 357 aa)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WJX22646.1 -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chr2:5793684..5798237</a:t>
            </a:r>
          </a:p>
          <a:p>
            <a:r>
              <a:t>Sequence: MGKTWWCFILVTWLCLFSFSDATRELKDRHTKHLAQYNHTLATILVEYASAVYLSDLTQL... (length: 346 aa)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WJX22647.1 -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chr2:5798945..5800099</a:t>
            </a:r>
          </a:p>
          <a:p>
            <a:r>
              <a:t>Sequence: MGCGKSKHADVASNNTTVLQRKKSNVTFKEIETETKDINNNNVDNVSSVVEVEQKESESV... (length: 266 aa)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WJX22648.1 - E3 ubiquitin-protein ligase miel1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chr2:5805111..5808191</a:t>
            </a:r>
          </a:p>
          <a:p>
            <a:r>
              <a:t>Sequence: MEGSVIERLDFGKMGYGCKHYRRRCRIRAPCCNEVYSCRHCHNEATSMLKNPFDRHELVR... (length: 267 aa)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WJX22649.1 -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chr2:5813125..5815555</a:t>
            </a:r>
          </a:p>
          <a:p>
            <a:r>
              <a:t>Sequence: MDNCNNEPLDFVDEMLSGSGVETMNLARSVHELTVTVNKALCEIADLKSLVVALDMKKLV... (length: 569 aa)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WJX22650.1 -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chr2:5817923..5818535</a:t>
            </a:r>
          </a:p>
          <a:p>
            <a:r>
              <a:t>Sequence: MASSSNSVPRTSWIRYANMSCLCSKVARIKVSMSHANPNRLFYKCDEGKCNLFCWCEPIP... (length: 203 aa)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WJX22651.1 -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chr2:5823336..5826100</a:t>
            </a:r>
          </a:p>
          <a:p>
            <a:r>
              <a:t>Sequence: MDGQSPKPLKEIEVTKSSLEGKCNLLLRLCAMVLTLVAAVVIAASKQTTVVPIKLTDSLP... (length: 189 aa)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WJX22652.1 -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chr2:5828713..5829697</a:t>
            </a:r>
          </a:p>
          <a:p>
            <a:r>
              <a:t>Sequence: MIICLYVDDLLITGSKASEIEVIKGKLKSEFEMTDLGELSFFLGMEFLKAKSGIVLHQKK... (length: 327 aa)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WJX22653.1 -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chr2:5838936..5840223</a:t>
            </a:r>
          </a:p>
          <a:p>
            <a:r>
              <a:t>Sequence: MASLSTLFSSLLTIALLSFSCSSQFILPIEKDPLTNLFYTSVGIGTPQHNFNLVIDLGGP... (length: 428 aa)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WJX22554.1 - Protein PLASTID TRANSCRIPTIONALLY ACTIVE 12, chloroplastic, variant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chr2:5095562..5101114</a:t>
            </a:r>
          </a:p>
          <a:p>
            <a:r>
              <a:t>Sequence: MSSIQANLVPNLSFNHFQTSSYLVGVGNLQCRVGFRKSRRKLPSYSCIRCEKKDEVNKDE... (length: 507 aa)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WJX22654.1 -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chr2:5849867..5850254</a:t>
            </a:r>
          </a:p>
          <a:p>
            <a:r>
              <a:t>Sequence: MASEQHSDCRSCNPSDVVFPGRMIPENLCIKCLLDLAKLAYPNKEMNSEYLSQRTSLLDK... (length: 128 aa)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WJX22655.1 - 3,8-divinyl protochlorophyllide a 8-vinyl-reductase (NADPH)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chr2:5865195..5866467</a:t>
            </a:r>
          </a:p>
          <a:p>
            <a:r>
              <a:t>Sequence: MSLCSSSTFITLPSPKNQTFSINFSSHSSHFINLFKVNSTPYSPLSSFSKKPNEPIKYTK... (length: 423 aa)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WJX22656.1 -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chr2:5868786..5871702</a:t>
            </a:r>
          </a:p>
          <a:p>
            <a:r>
              <a:t>Sequence: MATHFNLSSPSSLSIQQHDLLIVGPGVLGRLVANQWRQEYQGCQVFGQTLTTDHHHELIQ... (length: 267 aa)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WJX22657.1 -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chr2:5868786..5871702</a:t>
            </a:r>
          </a:p>
          <a:p>
            <a:r>
              <a:t>Sequence: MATHFNLSSPSSLSIQQHDLLIVGPGVLGRLVANQWRQEYQGCQVFGQTLTTDHHHELIQ... (length: 268 aa)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WJX22658.1 - [pyruvate dehydrogenase (acetyl-transferring)] kinase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chr2:5877037..5880636</a:t>
            </a:r>
          </a:p>
          <a:p>
            <a:r>
              <a:t>Sequence: MGCVFGKESSLEERREEVREAKVDVVVGVGVGGRGREVENVKEGGEEKRIRPSGERRRRS... (length: 544 aa)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WJX22659.1 - Beta-amylase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chr2:5887303..5890092</a:t>
            </a:r>
          </a:p>
          <a:p>
            <a:r>
              <a:t>Sequence: MENSVIGSSQVKLGRTDFACREFGYVILKNNSRFSNGRVCFGQNLRLKKGGIGLKAIHAE... (length: 534 aa)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WJX22660.1 - Tubby-related protein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chr2:5893779..5896484</a:t>
            </a:r>
          </a:p>
          <a:p>
            <a:r>
              <a:t>Sequence: MAIIRNIFEDMRSRSQRAVAVEKEEKVAVGDGLRQSCWANMPQELLREVLVRIEASEDTW... (length: 392 aa)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WJX22661.1 - acyl carrier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chr2:5924568..5926924</a:t>
            </a:r>
          </a:p>
          <a:p>
            <a:r>
              <a:t>Sequence: MASITGTSMSLLPNQSMVACARISGPRSVSLSIKGRNFPSITSQPRGRRFQVICAAKPET... (length: 138 aa)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WJX22662.1 -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chr2:5928630..5929086</a:t>
            </a:r>
          </a:p>
          <a:p>
            <a:r>
              <a:t>Sequence: MASSSSSLLFSVYVVLMIIMIFMPSPIFSSYSQSETIPEIPTLSTSSPTTKTNPSPSTLS... (length: 151 aa)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WJX22663.1 - non-specific serine/threonine protein kinase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chr2:5930000..5935997</a:t>
            </a:r>
          </a:p>
          <a:p>
            <a:r>
              <a:t>Sequence: MNQYHIYEAIGRGRYSTVYKGRKKKTIEYFAIKSVDKSQKTKVLQEVRILHTLDHQNVLK... (length: 1364 aa)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WJX22556.1 -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chr2:5103244..5107072</a:t>
            </a:r>
          </a:p>
          <a:p>
            <a:r>
              <a:t>Sequence: MKLGSKPETFRREGQTWVCTTGLPSDITIEVGEISFLLHKFPLLSRSGLLKKVIAESTNE... (length: 590 aa)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WJX22664.1 -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chr2:5937314..5942890</a:t>
            </a:r>
          </a:p>
          <a:p>
            <a:r>
              <a:t>Sequence: MANHEDSQGFNHCDTQPFDSFSSPHSSGDDDDDDKENRYFEDTVPFDDEFETHAVVLGDD... (length: 1150 aa)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WJX22665.1 -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chr2:5944264..5947890</a:t>
            </a:r>
          </a:p>
          <a:p>
            <a:r>
              <a:t>Sequence: MAEIEFESLFNHAMRGQWREVLEAYEENPEVLEAKITKAEDTVLHIAVYVNQTFFVTTLL... (length: 696 aa)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WJX22667.1 -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chr2:5956525..5960423</a:t>
            </a:r>
          </a:p>
          <a:p>
            <a:r>
              <a:t>Sequence: MQEHHQPLSTHEAPKISHQTEAGLNKEISANGSSGKRPDISLQVPPRPLGFGSTCGGKVL... (length: 421 aa)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WJX22666.1 -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chr2:5956525..5959927</a:t>
            </a:r>
          </a:p>
          <a:p>
            <a:r>
              <a:t>Sequence: MHTVVLLCDENFNQDIVTEAGLNKEISANGSSGKRPDISLQVPPRPLGFGSTCGGKVLDH... (length: 419 aa)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WJX22668.1 -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chr2:5969834..5971471</a:t>
            </a:r>
          </a:p>
          <a:p>
            <a:r>
              <a:t>Sequence: MEGEINPWLMYCSGKTPNNLTFRSISDPTKSYSKRIPDHWSKSWLSLCTIQHGWFLWENK... (length: 482 aa)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WJX22669.1 -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chr2:5970263..5972064</a:t>
            </a:r>
          </a:p>
          <a:p>
            <a:r>
              <a:t>Sequence: MKGHAPLRGKYTYFEDPTYCNGCLYARMRTSLGFIIVVIERFSINCTSDLQPIISGFEEI... (length: 563 aa)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WJX22670.1 -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chr2:5978021..5978375</a:t>
            </a:r>
          </a:p>
          <a:p>
            <a:r>
              <a:t>Sequence: MNDMDLSCSSLLLIEDSADSEGDSVGCFTLYHAANIGHKEDDAESCTYEHDIDDICSLIK... (length: 117 aa)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WJX22671.1 - Transketolase-like protein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chr2:5982655..5991009</a:t>
            </a:r>
          </a:p>
          <a:p>
            <a:r>
              <a:t>Sequence: MALIHTLLSSFPVHFNQASTLSDPKRSIPFGCSNYQWGASDLHYQFHYKLNQVRRKTHEV... (length: 725 aa)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WJX22672.1 - Squamosa promoter-binding-like protein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chr2:5996375..6002001</a:t>
            </a:r>
          </a:p>
          <a:p>
            <a:r>
              <a:t>Sequence: MDSQSQSQSQPILPPMEPPEDLSTVWDLSYLLDFNLDDEIPQLPPLLPNPNPNSYPNDDN... (length: 769 aa)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WJX22673.1 - Elongation factor G-2, mitochondrial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chr2:6004224..6008384</a:t>
            </a:r>
          </a:p>
          <a:p>
            <a:r>
              <a:t>Sequence: MARFSAQRLLYAFHSSPATFSPSPAASLIGATFHLRQFSSGNIARANAATSDKDPWWKES... (length: 745 aa)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WJX22557.1 - Hydroxyproline O-galactosyltransferase galt2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chr2:5115148..5120848</a:t>
            </a:r>
          </a:p>
          <a:p>
            <a:r>
              <a:t>Sequence: MKRLKNESPNSRKFRLSHFLLGVGVLYLLFLSCNFTNFLKIVSTLSGDESENNRLDGNDK... (length: 688 aa)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WJX22674.1 -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chr2:6011876..6016678</a:t>
            </a:r>
          </a:p>
          <a:p>
            <a:r>
              <a:t>Sequence: MAIDHDVESGETNVQYLQEPFIQQRGDDYFADECKEVDSYKSVENGSIGMVLLSTFVAVC... (length: 487 aa)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WJX22676.1 - L14B, variant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chr2:6018205..6021842</a:t>
            </a:r>
          </a:p>
          <a:p>
            <a:r>
              <a:t>Sequence: MSQLNKDKNECMNDGSGSSNESSASGMDGKGTSYFVHDVAQMTKLRSSPHENLSRVFPGR... (length: 483 aa)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WJX22675.1 - L14B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chr2:6018205..6021660</a:t>
            </a:r>
          </a:p>
          <a:p>
            <a:r>
              <a:t>Sequence: MSQLNKDKNECMNDGSGSSNESSASGMDGKGTSYFVHDVAQMTKLRSSPHENLSRVFPGR... (length: 478 aa)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WJX22677.1 -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chr2:6023808..6025978</a:t>
            </a:r>
          </a:p>
          <a:p>
            <a:r>
              <a:t>Sequence: MSRIIFFKDAGYHESVGETIMKSFSSFNFFVTLDIQLHRWSRFPQKFHYSLDDIQNCCCF... (length: 91 aa)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WJX22678.1 - Nucleoside hydrolase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chr2:6044815..6050938</a:t>
            </a:r>
          </a:p>
          <a:p>
            <a:r>
              <a:t>Sequence: MFSMRFWLAFVLIILGTFGVSLNIVEGKARRILLDTDVDTDDFFALLYLLKLNRSEFKLE... (length: 882 aa)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WJX22679.1 - peroxiredoxin type-2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chr2:6052695..6053929</a:t>
            </a:r>
          </a:p>
          <a:p>
            <a:r>
              <a:t>Sequence: MEVGQMQRQWMGYMKSLFMEGFLDGQFLQLQQLQDENNPEFVVEVVSLFFEDSERILKDL... (length: 153 aa)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WJX22680.1 - putative prolyl 4-hydroxylase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chr2:6057873..6061980</a:t>
            </a:r>
          </a:p>
          <a:p>
            <a:r>
              <a:t>Sequence: MSVIFRVWCLIIPLLLIFKFHEALGSYAGSTSAIIDPTKVKQVSWKPRAFVYQGFLTDLE... (length: 303 aa)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WJX22681.1 -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chr2:6063100..6066578</a:t>
            </a:r>
          </a:p>
          <a:p>
            <a:r>
              <a:t>Sequence: MSDEAQEPQPPPPLQPSSSSNEVHKPERRQMDKRETLSRARRPRPGFSDSFSSVDFANLE... (length: 510 aa)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WJX22682.1 -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chr2:6070252..6072620</a:t>
            </a:r>
          </a:p>
          <a:p>
            <a:r>
              <a:t>Sequence: MLVAESSGPSLDIPEELLQVLPSDPFKQLDVARKITSIALSTRVNTLQSEVSALRAELAE... (length: 345 aa)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WJX22683.1 -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chr2:6079034..6079307</a:t>
            </a:r>
          </a:p>
          <a:p>
            <a:r>
              <a:t>Sequence: MWKPKPSKTDPEHKPDQNKSIVVEKTPLREQAPKVIDVADGGIWTLVNKASRAKGAGVVN... (length: 90 aa)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WJX22558.1 - CSC1-like protein erd4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chr2:5130291..5134186</a:t>
            </a:r>
          </a:p>
          <a:p>
            <a:r>
              <a:t>Sequence: MDFSSFCTSLGTSFLIFIVLMILFAILQSKPGNNVVYYPNRILKGLEPFEGGVKTRNPFS... (length: 723 aa)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WJX22685.1 -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chr2:6088756..6093749</a:t>
            </a:r>
          </a:p>
          <a:p>
            <a:r>
              <a:t>Sequence: MCVWICGDDGSATPSSDSGRIEPLPGLETILEELLQEDGIFDARISRQGFEKRVVSQDLQ... (length: 368 aa)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WJX22684.1 -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chr2:6088756..6093749</a:t>
            </a:r>
          </a:p>
          <a:p>
            <a:r>
              <a:t>Sequence: MCVWICGDDGSATPSSDSGRIEPLPGLETILEELLQEDGIFDARISRQGFEKRVVSQDLQ... (length: 402 aa)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WJX22686.1 -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chr2:6093873..6094870</a:t>
            </a:r>
          </a:p>
          <a:p>
            <a:r>
              <a:t>Sequence: MKSEERSEKNQAATMKPMGTVTFFLILRNDPFFSIHSDSPELLLLSSPLHSVKNASSLSL... (length: 90 aa)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WJX22687.1 -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chr2:6098255..6098846</a:t>
            </a:r>
          </a:p>
          <a:p>
            <a:r>
              <a:t>Sequence: MGTEILLPQDCLIERIRTPPASFSRRRNPGYCYNNNNYNYYGGNYGNNYNFYGNVNSGRI... (length: 196 aa)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WJX22688.1 - Protein dmp2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chr2:6103735..6104320</a:t>
            </a:r>
          </a:p>
          <a:p>
            <a:r>
              <a:t>Sequence: MSESGSTSKTSTSTMSGKAFSGVGNLVKLLPTGTVFLFQFLSPVLTNSGHCNTVNKYLSG... (length: 194 aa)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WJX22689.1 -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chr2:6104839..6107442</a:t>
            </a:r>
          </a:p>
          <a:p>
            <a:r>
              <a:t>Sequence: MFSVIRRKLRYIYSRILFLLWKRPRSKVVIKRFRKLKTKSSKTNSNGNTHNLVECDSRKP... (length: 473 aa)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WJX22690.1 -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chr2:6110800..6111779</a:t>
            </a:r>
          </a:p>
          <a:p>
            <a:r>
              <a:t>Sequence: MCMTIENEYQFSSFAEINSTRSSWNCRAKIIRLWQTSNFNRNTLPFSIEMVLMDSYGGRI... (length: 238 aa)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WJX22691.1 -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chr2:6112994..6113982</a:t>
            </a:r>
          </a:p>
          <a:p>
            <a:r>
              <a:t>Sequence: MSFPPWILFPEILEQVNKQIDVDRSADSIEDTYMQDEDPKDINSWEVVVSRSTYIWSNAL... (length: 148 aa)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WJX22692.1 -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chr2:6136740..6139925</a:t>
            </a:r>
          </a:p>
          <a:p>
            <a:r>
              <a:t>Sequence: MASLVASGNSQMSSVQEKGSRNKRKFRADPPSGEPNKIISSPQHDSLSYEFAAEKIEITP... (length: 873 aa)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WJX22693.1 -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chr2:6144725..6145448</a:t>
            </a:r>
          </a:p>
          <a:p>
            <a:r>
              <a:t>Sequence: MNQDLAYPPELDTFVNKRMLFKVDVTDANLLRNCRTYTVRKMTEDGEIIERFMSHHALNG... (length: 144 aa)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WJX22559.1 -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chr2:5136897..5139147</a:t>
            </a:r>
          </a:p>
          <a:p>
            <a:r>
              <a:t>Sequence: MEEEIKPWLIYCSGKTLNNLNFCSISDPTKSYSRSFPDHWRKSQLSLCTIQHGWFLWENK... (length: 714 aa)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WJX22694.1 -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chr2:6145537..6146464</a:t>
            </a:r>
          </a:p>
          <a:p>
            <a:r>
              <a:t>Sequence: MVFKVTAPEIPRYHFDFVPFSEILNATDEFRLVDAIGVVKETIANGKKSKVTNLKLKDLE... (length: 121 aa)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WJX22695.1 -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chr2:6152307..6155964</a:t>
            </a:r>
          </a:p>
          <a:p>
            <a:r>
              <a:t>Sequence: MESGALALLKRDAFNKILQYASKNGLPQGLKDQIVAHTQLKFKTAELQQEEVLQNLPTAI... (length: 210 aa)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WJX22696.1 -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chr2:6158656..6159265</a:t>
            </a:r>
          </a:p>
          <a:p>
            <a:r>
              <a:t>Sequence: MSGSPNPLGDERPISLYEKTKNLPAYMLFESSCRYLVFQARDVNKVERNYVATEEYIERF... (length: 90 aa)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WJX22697.1 -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chr2:6160068..6161112</a:t>
            </a:r>
          </a:p>
          <a:p>
            <a:r>
              <a:t>Sequence: MADKRFNIVPIVLSSETPHLYRMLINLVDVLFAALDRPEQGNRAYLNAMYFLKTGGHYML... (length: 140 aa)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WJX22698.1 -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chr2:6162010..6162343</a:t>
            </a:r>
          </a:p>
          <a:p>
            <a:r>
              <a:t>Sequence: MKSIRSYKSLRSAKRPRSKKSSSEAKGVYYLQLHRIDKDIFLMTLYLKIIPSSHISLKDK... (length: 110 aa)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WJX22699.1 -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chr2:6163960..6165689</a:t>
            </a:r>
          </a:p>
          <a:p>
            <a:r>
              <a:t>Sequence: MEQQPLHTSEVKPLAATQPPHTSETKQLAATPQQPLHRDDADDDDENVKQLDECSSLYLL... (length: 95 aa)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WJX22700.1 - Peptide methionine sulfoxide reductase B5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chr2:6167193..6168445</a:t>
            </a:r>
          </a:p>
          <a:p>
            <a:r>
              <a:t>Sequence: MASTGSSPSPIQKSEEEWRAILSPEQFRILRQKGTELKGTGEYNKFYEEGIYNCAGCGTP... (length: 142 aa)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WJX22701.1 -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chr2:6171115..6181374</a:t>
            </a:r>
          </a:p>
          <a:p>
            <a:r>
              <a:t>Sequence: MSNFSGSGFDKLSGPSASNIRPSVAFGLKDPFSRPSSSPIITPNPFTPPPSRPSSIESPG... (length: 1598 aa)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WJX22702.1 -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chr2:6182592..6185310</a:t>
            </a:r>
          </a:p>
          <a:p>
            <a:r>
              <a:t>Sequence: MGCVHGKCCSRYPAPSIGGSRDYREIGSYGAQRKHLLTQRSLHFVDVPSHNFTFEYSVLT... (length: 424 aa)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WJX22703.1 - adenosylmethionine decarboxylase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chr2:6194747..6195815</a:t>
            </a:r>
          </a:p>
          <a:p>
            <a:r>
              <a:t>Sequence: MAFSGFEGFEKRLELHFLNDDPNQTINHQLGLRKLEFESIQQILQAVQCTVFSAVGNSYF... (length: 355 aa)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WJX22560.1 -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chr2:5150524..5154897</a:t>
            </a:r>
          </a:p>
          <a:p>
            <a:r>
              <a:t>Sequence: MGLYACEPNGYSYSYIAKGLCEKGRVEQGFGFYKEMRVKSLVPSTSAYVIIVCSLALERR... (length: 321 aa)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WJX22704.1 -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chr2:6204666..6209657</a:t>
            </a:r>
          </a:p>
          <a:p>
            <a:r>
              <a:t>Sequence: MKKRHDWINTCLPDELIVEIFRRLDSKSSRDSCSLVCNRWLRLERLTRSSIRIGATASPD... (length: 607 aa)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WJX22705.1 -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chr2:6211688..6214679</a:t>
            </a:r>
          </a:p>
          <a:p>
            <a:r>
              <a:t>Sequence: MQQVIGGMKGYSRILSKLRVYPTLLLSSGNPTTTTLPEPTSSPPTPACLTPDGEAFFLSL... (length: 78 aa)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WJX22706.1 -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chr2:6214724..6216587</a:t>
            </a:r>
          </a:p>
          <a:p>
            <a:r>
              <a:t>Sequence: MADESEKAVSNDSLNLKEAEKPQIQPISLPTAEEIRGQDIWNNCAVKSVASGVMGGGLGI... (length: 170 aa)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WJX22707.1 -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chr2:6218885..6223315</a:t>
            </a:r>
          </a:p>
          <a:p>
            <a:r>
              <a:t>Sequence: MSFSFFKVSRPKTPQEVVKSIKESLMALDTKTVVEVKALEKALEEVEKNFVTMRTVLSGD... (length: 343 aa)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WJX22708.1 -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chr2:6226245..6227661</a:t>
            </a:r>
          </a:p>
          <a:p>
            <a:r>
              <a:t>Sequence: MNFFNSVFSDQPDSPSHNSDQSDSPHDSDQPDPDNDTPTESTAWSFGGLIQTLASKSESV... (length: 471 aa)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WJX22709.1 - BI1-like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chr2:6230127..6232029</a:t>
            </a:r>
          </a:p>
          <a:p>
            <a:r>
              <a:t>Sequence: MMFDQQPHNQQDKRGYTNVKHDEEFDIESGETLYPGLSLGENQLRWGFIRKVYGILSAQI... (length: 255 aa)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WJX22710.1 - Protein FAR1-RELATED SEQUENCE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chr2:6235781..6238070</a:t>
            </a:r>
          </a:p>
          <a:p>
            <a:r>
              <a:t>Sequence: MIVKEHPVGTELVMSNAIGDEEIDFSCDPYIGLEFFNADDALKFYISYANRMGFKVRIGQ... (length: 762 aa)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WJX22711.1 -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chr2:6246377..6249047</a:t>
            </a:r>
          </a:p>
          <a:p>
            <a:r>
              <a:t>Sequence: MASAESSPLMSFDHVKAAVTEFARGFNHSYYRPLHLAILKGDWESTKAFLDNDPSALTAK... (length: 595 aa)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WJX22712.1 -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chr2:6258308..6258896</a:t>
            </a:r>
          </a:p>
          <a:p>
            <a:r>
              <a:t>Sequence: MAVAADALTREEAVAARAREEEAAARAREEAASARAGAIVPNPPTILVDNMTTYKKVIED... (length: 102 aa)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WJX22713.1 -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chr2:6267827..6274132</a:t>
            </a:r>
          </a:p>
          <a:p>
            <a:r>
              <a:t>Sequence: MLCAELEFLLGNTFYYTLIFWRPEIFCEIKFGCFSIKIAYMFSFMLSEFHPGELLSCLST... (length: 156 aa)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WJX22561.1 -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chr2:5155210..5157736</a:t>
            </a:r>
          </a:p>
          <a:p>
            <a:r>
              <a:t>Sequence: MEEEMNPSLMYFSGKNNLTFCSISDPTKSYSTSFPDHWRKSKLSLRTIQHGWFLWENKIS... (length: 711 aa)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WJX22714.1 -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chr2:6277269..6277794</a:t>
            </a:r>
          </a:p>
          <a:p>
            <a:r>
              <a:t>Sequence: MNVDTSKSYEFERVEDSLEEENEDYELERIEDSLEFEKIAKEEAEDCEMERVEDSLKFEE... (length: 174 aa)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WJX22715.1 - Protein abci12, chloroplastic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chr2:6280999..6284432</a:t>
            </a:r>
          </a:p>
          <a:p>
            <a:r>
              <a:t>Sequence: MNCNHATFLLVSLPPPLPHVLFPRKPFLPLKLKRNAILRIKASKDDNGESGNWSKWIPKD... (length: 369 aa)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WJX22716.1 - gamma-glutamylcysteine synthetase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chr2:6286250..6289229</a:t>
            </a:r>
          </a:p>
          <a:p>
            <a:r>
              <a:t>Sequence: MAQILAPSTQWQTRITKTAPCATPITSKMWSSLVMKQNKKVARTSKFRVMAINNEHGTIN... (length: 430 aa)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WJX22717.1 -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chr2:6300091..6301878</a:t>
            </a:r>
          </a:p>
          <a:p>
            <a:r>
              <a:t>Sequence: MELSIAWRGYAYAIPSSLHVVHNILFIYFMIHVQQACGLNEIKGLRVNTSYVETNIIYIE... (length: 108 aa)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WJX22718.1 - Alpha/beta hydrolase domain-containing protein 17C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chr2:6311983..6315910</a:t>
            </a:r>
          </a:p>
          <a:p>
            <a:r>
              <a:t>Sequence: MEQLVKFIIRPPRAEYDPKSDLLDNEFMLKGKWFQRKDVEIKNDRGDVLQCSHYLPIVSP... (length: 560 aa)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WJX22719.1 - Alpha/beta hydrolase domain-containing protein 17C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chr2:6317841..6320742</a:t>
            </a:r>
          </a:p>
          <a:p>
            <a:r>
              <a:t>Sequence: MASLAFFRKPLILSFHFISRATSSTVSFNNNNASTLVSLHRSMATFTRTKPHLNVGTIGH... (length: 438 aa)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WJX22720.1 -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chr2:6321184..6324078</a:t>
            </a:r>
          </a:p>
          <a:p>
            <a:r>
              <a:t>Sequence: MDHRVCLDGEGEGEGSIRLQVGELRRLSETTSKCATMFEPRRGLSSIEKRDSCEPDKDDN... (length: 839 aa)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WJX22721.1 - guanylate kinase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chr2:6328161..6329001</a:t>
            </a:r>
          </a:p>
          <a:p>
            <a:r>
              <a:t>Sequence: MIRRLLNSSLTHLPHPSLPPSPPKPKPTNFSFSLRTFSHMGDARRPSPVPIPSLQQSNRS... (length: 279 aa)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WJX22722.1 - Mitogen-activated protein kinase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chr2:6330379..6334603</a:t>
            </a:r>
          </a:p>
          <a:p>
            <a:r>
              <a:t>Sequence: MHPDQRKKSSVDVDFFTEYGEGSRYKIEEVIGKGSYGVVCSAYDTHTGEKVAIKKINDIF... (length: 564 aa)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WJX22723.1 - carboxymethylenebutenolidase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chr2:6354188..6356335</a:t>
            </a:r>
          </a:p>
          <a:p>
            <a:r>
              <a:t>Sequence: MSSSHCIENPPNLNSGIHGVGTVLELGGLQSYVTGPSHSKLALILISDVFGYEAPNLRKL... (length: 203 aa)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WJX22562.1 -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chr2:5162230..5162629</a:t>
            </a:r>
          </a:p>
          <a:p>
            <a:r>
              <a:t>Sequence: MGLYACEPNGYSCSYIAKGLCEKGRVEQGFGFYKEMRVKSLVTSTSAYVIIVCSLALERR... (length: 132 aa)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WJX22724.1 -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chr2:6359146..6359955</a:t>
            </a:r>
          </a:p>
          <a:p>
            <a:r>
              <a:t>Sequence: MSMECDTSCLFGVIRPPPPPENLDERGKQPKSEPEEKQKRRQKAAWELKAVKDLTPSDFS... (length: 213 aa)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WJX22725.1 -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chr2:6375525..6376458</a:t>
            </a:r>
          </a:p>
          <a:p>
            <a:r>
              <a:t>Sequence: MSIECDTSCLFGVIRLPPPPETIVEREKRPKSEQEPVPEKKPLPENLDERGKQPKSEPEP... (length: 243 aa)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WJX22726.1 -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chr2:6386518..6387340</a:t>
            </a:r>
          </a:p>
          <a:p>
            <a:r>
              <a:t>Sequence: MSMECDTSCLFGVIRSPPPPENLDERGKQPKSEPEEKQKPVQKRRQKAAWELKALKDLTL... (length: 212 aa)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WJX22727.1 -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chr2:6408324..6413351</a:t>
            </a:r>
          </a:p>
          <a:p>
            <a:r>
              <a:t>Sequence: MCHNRKKSPYLSKLETYALEKLRFEKWLAQKSAYCPISVERWDEMSVDSSRAQWTCIEDH... (length: 266 aa)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WJX22728.1 -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chr2:6413524..6416782</a:t>
            </a:r>
          </a:p>
          <a:p>
            <a:r>
              <a:t>Sequence: MSHFRLPDYFLIIDYCLEPLQALGVIGEVLYCPAASDFMFIPIFHETNFFSQSPSTLPPP... (length: 91 aa)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WJX22729.1 - Mediator of RNA polymerase II transcription subunit 33A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chr2:6421959..6429020</a:t>
            </a:r>
          </a:p>
          <a:p>
            <a:r>
              <a:t>Sequence: MEDVTKEAQQKGSDPLVWAIQMYSNLNSSGESLPSSQLAEFLVSYIFWNNNVPILWKFLD... (length: 1317 aa)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WJX22730.1 - chromatin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chr2:6432426..6432972</a:t>
            </a:r>
          </a:p>
          <a:p>
            <a:r>
              <a:t>Sequence: MAMMTRKQRRLMAEAAAKSPNTILPEELMIEILSRVDLNNPLQLRCVCKWWKSLIVDPQF... (length: 181 aa)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WJX22731.1 -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chr2:6451267..6452224</a:t>
            </a:r>
          </a:p>
          <a:p>
            <a:r>
              <a:t>Sequence: MGTLVGHVAPGFGFLIIGLWHLINHIKLHVKNPNTYISPPWFPTSKYKYLELYLIMVATI... (length: 318 aa)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WJX22732.1 -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chr2:6457431..6458394</a:t>
            </a:r>
          </a:p>
          <a:p>
            <a:r>
              <a:t>Sequence: MGSLVGHVAPGFAFLIIGLWHLFNHIKLHVQNPNTYISQTWFPASKFKYLELYIIMVATT... (length: 320 aa)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WJX22733.1 -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chr2:6463021..6468811</a:t>
            </a:r>
          </a:p>
          <a:p>
            <a:r>
              <a:t>Sequence: MNKFLFIFISISYFAISFLPISYSTDRSKLPMIAFSWWDDKGTFTAGEIATIKVKVLENG... (length: 1104 aa)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WJX22563.1 -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chr2:5162745..5170077</a:t>
            </a:r>
          </a:p>
          <a:p>
            <a:r>
              <a:t>Sequence: MDINITYKSLTVVFYQYKNTKRNQVGYSAPTQLAIRADLNFLLLRKLAMAIITTKRFFNL... (length: 406 aa)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WJX22734.1 -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chr2:6470654..6472751</a:t>
            </a:r>
          </a:p>
          <a:p>
            <a:r>
              <a:t>Sequence: MFISASLRLKTSPPSLPFHLRWISSSISTKTTTTPQHFIRIFTNARHNQNHFECELALVS... (length: 698 aa)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WJX22735.1 -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chr2:6475150..6482893</a:t>
            </a:r>
          </a:p>
          <a:p>
            <a:r>
              <a:t>Sequence: MQEALVLTTAMPSSSSSSSSSSWTHHCNNLCNCKHAPSATLDLLILLLVLFSGAFLLSSY... (length: 217 aa)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WJX22736.1 -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chr2:6499847..6500063</a:t>
            </a:r>
          </a:p>
          <a:p>
            <a:r>
              <a:t>Sequence: MEPLYSFKSERAYAFTFSDEEPTRKVSDEPSQHYGKPSWEAKASQLCFTFSVEEPARLSQ... (length: 71 aa)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WJX22737.1 -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chr2:6510048..6513021</a:t>
            </a:r>
          </a:p>
          <a:p>
            <a:r>
              <a:t>Sequence: MSCCLSCCASLTCGLCSSIASGISQKSARIGYCFLFGASLIVSWILREVGAPLLEKIPWI... (length: 409 aa)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WJX22738.1 - DUF21 domain-containing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chr2:6522648..6528662</a:t>
            </a:r>
          </a:p>
          <a:p>
            <a:r>
              <a:t>Sequence: MVNVVNALMLTRLLTRNELADHEGISFGSVWWFIYAGISFFLVIFAGIMSGLTLGLMSLG... (length: 492 aa)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WJX22739.1 -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chr2:6530283..6533096</a:t>
            </a:r>
          </a:p>
          <a:p>
            <a:r>
              <a:t>Sequence: MANRPACAACRHQRKKCMRDCILAPYFPKNKLQEYEEVHRVFGYNNVTKMVQNLGEQERK... (length: 274 aa)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WJX22740.1 -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chr2:6549604..6552993</a:t>
            </a:r>
          </a:p>
          <a:p>
            <a:r>
              <a:t>Sequence: MSVRVSSPQYHHPLISLTLHTSSLNRHDFYTDDIVKIEEKKMIIPVPAISSSACKQDMPL... (length: 381 aa)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WJX22741.1 - glutamine--tRNA ligase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chr2:6569517..6579088</a:t>
            </a:r>
          </a:p>
          <a:p>
            <a:r>
              <a:t>Sequence: MPTKDDTSDKENCLNLFLKIGLDERTARNTIANNKVTTNLTAVIHEAGVTDGCSRSVGNL... (length: 794 aa)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WJX22742.1 -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chr2:6581715..6588047</a:t>
            </a:r>
          </a:p>
          <a:p>
            <a:r>
              <a:t>Sequence: MAFSWASAFRITLLLLLLAAVIVACFTLPIEKMMKDFLIWVDRDLGRWGPVVLAVAYIPL... (length: 275 aa)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WJX22743.1 -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chr2:6592607..6593090</a:t>
            </a:r>
          </a:p>
          <a:p>
            <a:r>
              <a:t>Sequence: MPKKQLDSLMGKMKGLSLLPLGGCFDSCYDQTQTYGLGTRIWNLSDRPVELQIRVGSILK... (length: 160 aa)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WJX22546.1 -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chr2:5017543..5021041</a:t>
            </a:r>
          </a:p>
          <a:p>
            <a:r>
              <a:t>Sequence: MATSNGTDNRTTPSSGSALIFLGTGCSSMVPNVMCLINPSNPICSVCAQSLSIPPEKNPN... (length: 321 aa)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WJX22564.1 -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chr2:5165491..5165821</a:t>
            </a:r>
          </a:p>
          <a:p>
            <a:r>
              <a:t>Sequence: MLVIVAPFNFRPKKELVSSYHHISIRVNIYSIALLLLPTPSILICSMEITSKAAKNSPSN... (length: 109 aa)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WJX22744.1 -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chr2:6595253..6597335</a:t>
            </a:r>
          </a:p>
          <a:p>
            <a:r>
              <a:t>Sequence: MFSLFYGFWQYMFSKLELHVLILGIDKAGKTTLLEKMKSVYLNVEGLPPDRIVPTVGLNI... (length: 205 aa)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WJX22745.1 - RING-type E3 ubiquitin transferase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chr2:6603206..6607122</a:t>
            </a:r>
          </a:p>
          <a:p>
            <a:r>
              <a:t>Sequence: MGISWSTTRRNNYIQNPPPQPPPPPPQLPPPPPPPYYYSTDSHPPPLPPQQGYNNNYPPQ... (length: 393 aa)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WJX22746.1 -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chr2:6626286..6628566</a:t>
            </a:r>
          </a:p>
          <a:p>
            <a:r>
              <a:t>Sequence: MSKEEILKIQKYVLKVNIHCDGCKQKVKKILKKIDGVFITEIYAEQGMVTVYGNVDPNVL... (length: 569 aa)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WJX22747.1 -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chr2:6633664..6635789</a:t>
            </a:r>
          </a:p>
          <a:p>
            <a:r>
              <a:t>Sequence: MSHIAVERNRRRQMNEHLKVLRSLTPCFYIKRGDQASIIGGVIEFINELHQVLQALESQK... (length: 196 aa)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WJX22748.1 -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chr2:6640260..6643110</a:t>
            </a:r>
          </a:p>
          <a:p>
            <a:r>
              <a:t>Sequence: MDCNKEEALRAKSIAEKKMDSKDFVGARTIALKAQKLYPDLENIAQMLVVCDVHCAAEQK... (length: 949 aa)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WJX22749.1 -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chr2:6644654..6645419</a:t>
            </a:r>
          </a:p>
          <a:p>
            <a:r>
              <a:t>Sequence: MTTIASNFLLFILFFTFICLSIASSNIQPNALVLPITQDSTTNQYITLIHQRTPLVPIKL... (length: 254 aa)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WJX22750.1 -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chr2:6646762..6648022</a:t>
            </a:r>
          </a:p>
          <a:p>
            <a:r>
              <a:t>Sequence: MASFTTLFTFLTIALLSFSCSSQFILPIEKDPLTNLFSTSLSIGTPQHNFNLVIDLGGPI... (length: 419 aa)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WJX22751.1 -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chr2:6650761..6651202</a:t>
            </a:r>
          </a:p>
          <a:p>
            <a:r>
              <a:t>Sequence: MAGEGKSQVKKKTKGSSSKVRTRRVLPRKAKAPQQVPQQRQPICISSDEIDEDWAEFLKT... (length: 146 aa)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WJX22752.1 -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chr2:6660433..6661693</a:t>
            </a:r>
          </a:p>
          <a:p>
            <a:r>
              <a:t>Sequence: MASSFFLPLFFFLLTLLSSSSNSLLLPISKDNITHQYLTTLSYGTPFVSTNVVVDLSGSL... (length: 419 aa)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WJX22753.1 -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chr2:6664242..6666976</a:t>
            </a:r>
          </a:p>
          <a:p>
            <a:r>
              <a:t>Sequence: MLQLQCYYDIKPDASFYSVLIKSVGKESILFLAHVLKSGYDCDYYVRNGILGVCVKCGFI... (length: 652 aa)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WJX22565.1 -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chr2:5171876..5174647</a:t>
            </a:r>
          </a:p>
          <a:p>
            <a:r>
              <a:t>Sequence: MMWKRDVGEANPGANNDVEVVQASPLALQHYARMPPPTYALMPPTQRPPLISFFLDSLQL... (length: 95 aa)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WJX22754.1 -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chr2:6668967..6670257</a:t>
            </a:r>
          </a:p>
          <a:p>
            <a:r>
              <a:t>Sequence: MAYSSSSLIIHFLLLSLFSLSCLSASQSPNTKPHPFILPIKKDPSTNLFYTSVGIGTPRK... (length: 429 aa)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WJX22755.1 -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chr2:6677570..6678074</a:t>
            </a:r>
          </a:p>
          <a:p>
            <a:r>
              <a:t>Sequence: MVGKVDMQRHMEKEDENNKGALITGSKNMEKKKRVWNDTSGLNNTKPNNSNNTTDPSSSM... (length: 167 aa)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WJX22756.1 - dihydroxy-acid dehydratase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chr2:6680401..6686796</a:t>
            </a:r>
          </a:p>
          <a:p>
            <a:r>
              <a:t>Sequence: MQSTLFSPTYTPILPTHSRRIVKASVATNPSPPQTTQPKLNKYSSRITEPKSQGASQAIL... (length: 595 aa)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WJX22757.1 -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chr2:6697382..6704452</a:t>
            </a:r>
          </a:p>
          <a:p>
            <a:r>
              <a:t>Sequence: MLGIFSSSVVSPPEELVAAGSRTPSPKTTANLLLKRFVERKASAVSLQVGEDVQLAYTHH... (length: 236 aa)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WJX22758.1 -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chr2:6706931..6707717</a:t>
            </a:r>
          </a:p>
          <a:p>
            <a:r>
              <a:t>Sequence: MDQKEQEKPKEQGNDDVPTQTQTHNENQNKPNQIASLSRPLIHTAGTSAFSPYLSRDHFQ... (length: 261 aa)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WJX22759.1 - ATP-dependent NAD(P)H-hydrate dehydratase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chr2:6708331..6711544</a:t>
            </a:r>
          </a:p>
          <a:p>
            <a:r>
              <a:t>Sequence: MQSVEVDAESIIRVITPALDQSRHKGQAGKTAVIGGCREYTGAPYFAAISALKIGADLSH... (length: 325 aa)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WJX22760.1 -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chr2:6712603..6712849</a:t>
            </a:r>
          </a:p>
          <a:p>
            <a:r>
              <a:t>Sequence: MARIPKSDMKMNAIRSGIVVLGAIAFGYLSIQIGFKPYLENAKADQQQQQHQNQLQKSDS... (length: 81 aa)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WJX22761.1 - Protein trichome birefringence-like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chr2:6716496..6720030</a:t>
            </a:r>
          </a:p>
          <a:p>
            <a:r>
              <a:t>Sequence: MVVFETLRKVKRLRLFEPSLVVVGFFLVLAFTTCCFLYLDFREFGERFGFSGQFKRFTWS... (length: 437 aa)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WJX22762.1 - 3-dehydrosphinganine reductase tsc10a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chr2:6720693..6721128</a:t>
            </a:r>
          </a:p>
          <a:p>
            <a:r>
              <a:t>Sequence: MADAFFSFFVLLPLILLPILYFIVRPRPVKIPINNRHVFITGGSSGIGLALAHRAAAEGA... (length: 144 aa)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WJX22763.1 - 3-dehydrosphinganine reductase tsc10a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chr2:6721155..6725103</a:t>
            </a:r>
          </a:p>
          <a:p>
            <a:r>
              <a:t>Sequence: MKNRKDPLPVSIAFVSSQAGQVGVYGYAAYSASKFGLRGLAEALQQEVIGDNIHVSLIFP... (length: 177 aa)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WJX22566.1 -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chr2:5179008..5181961</a:t>
            </a:r>
          </a:p>
          <a:p>
            <a:r>
              <a:t>Sequence: MSPTPSSKPETILYKRFLSYLIWQSIPSTFIFIFSFSLLPKTPFWSFLPFIIFQFIFSVT... (length: 495 aa)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WJX22764.1 -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chr2:6727829..6728225</a:t>
            </a:r>
          </a:p>
          <a:p>
            <a:r>
              <a:t>Sequence: MEVVGTTSAPPATTTSASPATTTTTASNLTTTVPRQPQITGSVLKTPKTIRQRLHRRYHH... (length: 131 aa)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WJX22766.1 - 3-dehydrosphinganine reductase tsc10a, variant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chr2:6735149..6741421</a:t>
            </a:r>
          </a:p>
          <a:p>
            <a:r>
              <a:t>Sequence: MADAFFSFFVLLPLILLPILYLIVRPRPVKIPINNRHVFITGGSSGIGLALAHRAAAEGA... (length: 328 aa)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WJX22765.1 - 3-dehydrosphinganine reductase tsc10a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chr2:6735149..6738486</a:t>
            </a:r>
          </a:p>
          <a:p>
            <a:r>
              <a:t>Sequence: MADAFFSFFVLLPLILLPILYLIVRPRPVKIPINNRHVFITGGSSGIGLALAHRAAAEGA... (length: 328 aa)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WJX22767.1 -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chr2:6744978..6745725</a:t>
            </a:r>
          </a:p>
          <a:p>
            <a:r>
              <a:t>Sequence: MEVAMELEDDIFFANLSKEIALLIMDEDEDPLASQPPNSLQAFSRVIHPPPQFDYFYEQA... (length: 111 aa)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WJX22768.1 -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chr2:6751387..6753856</a:t>
            </a:r>
          </a:p>
          <a:p>
            <a:r>
              <a:t>Sequence: MATLMNRARSSSTLKSLSSLLLQTKSYAKVATGTDIISAASNVSLQKARTWDEGVASKFS... (length: 198 aa)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WJX22769.1 -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chr2:6756307..6756544</a:t>
            </a:r>
          </a:p>
          <a:p>
            <a:r>
              <a:t>Sequence: MEGERKPWLLYLSRKVIITQTFCNMSNPTKSYSLDIPKGSFGLGLRLRPLTIQHGWYLLE... (length: 78 aa)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WJX22770.1 -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chr2:6756565..6758569</a:t>
            </a:r>
          </a:p>
          <a:p>
            <a:r>
              <a:t>Sequence: MHNGSGYGDFILSSPPTTNDEICSIFLFSSHSPSIFYYQLGDKQWTKRCFYKDIVWDLAM... (length: 636 aa)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WJX22771.1 - RING-type E3 ubiquitin transferase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chr2:6767010..6769876</a:t>
            </a:r>
          </a:p>
          <a:p>
            <a:r>
              <a:t>Sequence: MANFTSFSSSSSTPPTPPSFSYISASSSSSSTFDDDSFEDSCSICLESFTLHDPSTVTCC... (length: 385 aa)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WJX22772.1 - glycerol-3-phosphate O-acyltransferase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chr2:6786624..6787745</a:t>
            </a:r>
          </a:p>
          <a:p>
            <a:r>
              <a:t>Sequence: MISSIKCTTSSSLITSTKLPLPRSQFSILPTIQNVEQNMDFPLLSSKKPLYLSSIENFAL... (length: 172 aa)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WJX22773.1 - glycerol-3-phosphate O-acyltransferase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chr2:6788366..6789731</a:t>
            </a:r>
          </a:p>
          <a:p>
            <a:r>
              <a:t>Sequence: MSKVAVSFTHIIKSGEPAFSVLVSTFLLGEAFPMPVYLSLLPIIGGCALAAITELNFNMI... (length: 210 aa)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WJX22567.1 -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chr2:5185660..5186986</a:t>
            </a:r>
          </a:p>
          <a:p>
            <a:r>
              <a:t>Sequence: MMKKLNTYGGSSRTRETTSSHTREEEKSEWEMRPGGMLVQKRTGKPDTPVASLRLRIAYG... (length: 242 aa)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WJX22774.1 - Beta-glucosidase 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chr2:6793538..6801628</a:t>
            </a:r>
          </a:p>
          <a:p>
            <a:r>
              <a:t>Sequence: MELPFPFSLLHAIFVLSFLFSIFIGSCGFVSIEDNLSSSSFPPNFLFGTASSSYQFEGAF... (length: 517 aa)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WJX22775.1 - Beta-glucosidase 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chr2:6811530..6815355</a:t>
            </a:r>
          </a:p>
          <a:p>
            <a:r>
              <a:t>Sequence: MVFYKNLKSLFVEIPFVIFLLLISLSSSLPLRTLSNRLDPSPFPNNFLFGTASSAYQYEG... (length: 519 aa)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WJX22776.1 -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chr2:6817022..6821657</a:t>
            </a:r>
          </a:p>
          <a:p>
            <a:r>
              <a:t>Sequence: MGSVAVASMLFAGSCRTLAVPAKARALPISLNKHLTLYAFGFHRHSSHTNNAALTGETEI... (length: 473 aa)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WJX22777.1 - adenosine deaminase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chr2:6831225..6834087</a:t>
            </a:r>
          </a:p>
          <a:p>
            <a:r>
              <a:t>Sequence: MEDWCKTMPKVELHAHLNGSIRVTTLLELAKALNETQKGAINFSQMEHVITKYDLSLIEV... (length: 361 aa)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WJX22778.1 - adenosine deaminase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chr2:6831246..6834087</a:t>
            </a:r>
          </a:p>
          <a:p>
            <a:r>
              <a:t>Sequence: MPKVELHAHLNGSIRVTTLLELAKALNETQKGAINFSQMEHVITKYDLSLIEVFQFFDLI... (length: 354 aa)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WJX22779.1 - putative serine/threonine-protein kinase pbl23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chr2:6848057..6850821</a:t>
            </a:r>
          </a:p>
          <a:p>
            <a:r>
              <a:t>Sequence: MSCFPCCKSEVDQSPSFRGCSKKISKGRRTFKSLAAAMSLKTGSSRHRQITEEILKYGTA... (length: 391 aa)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WJX22780.1 -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chr2:6851712..6852048</a:t>
            </a:r>
          </a:p>
          <a:p>
            <a:r>
              <a:t>Sequence: MAAPIAIGTRGTIGSLVRKEIEYFTKFELDRRGISQKPQQQHHFVDMEKAKKHSFWFLPT... (length: 111 aa)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WJX22781.1 - cardiolipin synthase (CMP-forming)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chr2:6853989..6856460</a:t>
            </a:r>
          </a:p>
          <a:p>
            <a:r>
              <a:t>Sequence: MVIFKSLKSILPKSNTIARTFFTPTTSINLPFSPLLHNALFRFPSHHNGPLFLASPPWKL... (length: 314 aa)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WJX22782.1 -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chr2:6859857..6861045</a:t>
            </a:r>
          </a:p>
          <a:p>
            <a:r>
              <a:t>Sequence: MAFRLRHAFRHYSTILSPNSSTPLTAKEKTRSALRLLKSETNPETIVEICRAASLSPESH... (length: 395 aa)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WJX22783.1 - E3 ubiquitin-protein ligase tom1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chr2:6866103..6869719</a:t>
            </a:r>
          </a:p>
          <a:p>
            <a:r>
              <a:t>Sequence: MDLKLTLTLLFSFSDYSSWFNRFTDSTHSPFFYTLCAAYSLISTIALIQLIRIELRVPEY... (length: 285 aa)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WJX22568.1 - Pentatricopeptide repeat-containing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chr2:5188736..5190314</a:t>
            </a:r>
          </a:p>
          <a:p>
            <a:r>
              <a:t>Sequence: MSYANNVFTLLHNPNVFTWNTMIRGYAESDNSSVPALSLYRKMLVSCVEPDTHTYPFLLK... (length: 525 aa)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WJX22784.1 - E3 ubiquitin-protein ligase tom1, variant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chr2:6866103..6869719</a:t>
            </a:r>
          </a:p>
          <a:p>
            <a:r>
              <a:t>Sequence: MDLKLTLTLLFSFSDYSSWFNRFTDSTHSPFFYTLCAAYSLISTIALIQLIRIELRVPEY... (length: 254 aa)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WJX22785.1 -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chr2:6870737..6873213</a:t>
            </a:r>
          </a:p>
          <a:p>
            <a:r>
              <a:t>Sequence: MAQAVEEWYKQMPVITRSYLTAAVVTTIGCSLEIISPYHLYLNPRLVVKQYQFWRLVTNF... (length: 244 aa)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WJX22786.1 -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chr2:6873382..6875305</a:t>
            </a:r>
          </a:p>
          <a:p>
            <a:r>
              <a:t>Sequence: MKKEVRRQLFFVSGLVLDFLIRLPHITPSPVHCRSQINLQEMVLFWWRLNWPVKVLRRQR... (length: 139 aa)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WJX22787.1 -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chr2:6876445..6882460</a:t>
            </a:r>
          </a:p>
          <a:p>
            <a:r>
              <a:t>Sequence: MDIAEEKLARFSRIQKLKKQPRLNNVSSKGRVGPMKVSNSNKENFHFMNGTNNVTKDNFS... (length: 1115 aa)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WJX22788.1 - Calcium-dependent protein kinase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chr2:6883284..6887004</a:t>
            </a:r>
          </a:p>
          <a:p>
            <a:r>
              <a:t>Sequence: MASSSRNEAVDLSKIQPWLPTKIYPDKDEIYVCTKWLKKYEDKIDFHSPAWISNLSKGAT... (length: 379 aa)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WJX22789.1 - Calcium-dependent protein kinase, variant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chr2:6885263..6887004</a:t>
            </a:r>
          </a:p>
          <a:p>
            <a:r>
              <a:t>Sequence: MASSSRNEAVDLSKIQPWLPTKIYPDKDEIYVCTKWLKKYEDKIDFHSPAWISNLSKGAT... (length: 380 aa)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WJX22790.1 -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chr2:6887796..6890779</a:t>
            </a:r>
          </a:p>
          <a:p>
            <a:r>
              <a:t>Sequence: MAMFVPNENHFTKLNDIDSDKASYNVRVKILRLWEVSDFNRANSPFSIEMVLMDSEGGRI... (length: 699 aa)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WJX22791.1 -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chr2:6891539..6892112</a:t>
            </a:r>
          </a:p>
          <a:p>
            <a:r>
              <a:t>Sequence: MTRRKMYPKVGLHLCKYAAHIICYRSISLSLHVPWLFISSKQAWQTTGLEQMIQSRLQQH... (length: 87 aa)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WJX22792.1 -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chr2:6899934..6900557</a:t>
            </a:r>
          </a:p>
          <a:p>
            <a:r>
              <a:t>Sequence: MEFLVPSNLLFPYNITLQNYVHWTETPQSHIFSADIPGVRKEELRVEVEDSKYLIIRTEE... (length: 122 aa)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WJX22793.1 -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chr2:6901847..6907380</a:t>
            </a:r>
          </a:p>
          <a:p>
            <a:r>
              <a:t>Sequence: MFICSDIPQTLQFTKPIKMKTFSSIQPPHSFHFKPFFSSTSIRYQDQFGCGPGLGPGSGT... (length: 274 aa)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WJX22569.1 -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chr2:5197040..5202492</a:t>
            </a:r>
          </a:p>
          <a:p>
            <a:r>
              <a:t>Sequence: MEDLERMGRELKCPICLSLIHSAVSLTCNHLFCNSCIIKSMKSASSCPVCKIPFARREVR... (length: 982 aa)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WJX22794.1 - Polyadenylate-binding protein rbp45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chr2:6913629..6917392</a:t>
            </a:r>
          </a:p>
          <a:p>
            <a:r>
              <a:t>Sequence: MMQPGHGMAPPNIGQQPPQQYQQTPPQPYVMMPPQAPQALWAQSAQPPQQPASADEVRTL... (length: 404 aa)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WJX22795.1 -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chr2:6923147..6923483</a:t>
            </a:r>
          </a:p>
          <a:p>
            <a:r>
              <a:t>Sequence: MALSRKQYSYSKMDKEDPQELIHRRAQFLIYKVLEQANSRRKPSCLRIRISKLKVKIGNK... (length: 111 aa)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WJX22796.1 -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chr2:6930999..6937560</a:t>
            </a:r>
          </a:p>
          <a:p>
            <a:r>
              <a:t>Sequence: MSVITRAIAGHIGNLQLAAANLGNSGVQLFAYGLMLGMGSAVETLCGQAYGANKYEMLGV... (length: 353 aa)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WJX22798.1 -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chr2:6948912..6952757</a:t>
            </a:r>
          </a:p>
          <a:p>
            <a:r>
              <a:t>Sequence: MLFMFILLLCARESHSTRGGHVQQDSRVDSMIPKIAPLGAPQVQQPFLPLLAPSPLTPFT... (length: 438 aa)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WJX22797.1 -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chr2:6948912..6952757</a:t>
            </a:r>
          </a:p>
          <a:p>
            <a:r>
              <a:t>Sequence: MLFMFILLLCARESHSTRGGHVQQDSRVDSMIPKIAPLGAPQVQQPFLPLLAPSPLTPFT... (length: 442 aa)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WJX22799.1 -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chr2:6960274..6960661</a:t>
            </a:r>
          </a:p>
          <a:p>
            <a:r>
              <a:t>Sequence: MGNCCVVSSSMEWAGEDWGSLTSKHKSRMNSSKVFDEIHGMSLGNIEKERLLGALRASSD... (length: 128 aa)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WJX22800.1 -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chr2:6966770..6968864</a:t>
            </a:r>
          </a:p>
          <a:p>
            <a:r>
              <a:t>Sequence: MASNTTLLDPIHFSGEHSLIPAIPYRRKHRNSAVVVALRRGNHKKHSGINSPVNFIRQGF... (length: 439 aa)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WJX22801.1 -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chr2:6990209..6990851</a:t>
            </a:r>
          </a:p>
          <a:p>
            <a:r>
              <a:t>Sequence: MAKGRKLTTSRSERLLGTYSYSHYQGSTAADPSELREEDIWSTAAGDSGEVDLNLSDEWE... (length: 213 aa)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WJX22802.1 -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chr2:6997591..6998502</a:t>
            </a:r>
          </a:p>
          <a:p>
            <a:r>
              <a:t>Sequence: MSDSKNETIANNGQYGSSDQMEREIVLELSPEEEDIVAKMFRLVGKRWHLIAGRIPGRTA... (length: 78 aa)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WJX22803.1 - cytochrome P450 monooxygenase 57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chr2:7014704..7020772</a:t>
            </a:r>
          </a:p>
          <a:p>
            <a:r>
              <a:t>Sequence: MSTVYVLEPPTKGKVVVNTTRGPIDIELWPKEAPKAVRNFVQLCLEGYYDNTIFHRILKD... (length: 495 aa)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WJX22570.1 -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chr2:5203298..5204465</a:t>
            </a:r>
          </a:p>
          <a:p>
            <a:r>
              <a:t>Sequence: MDKIRAYSSPQLNSSSASNNENPDEIGMEGLATNVRLLLKLIQDHNGATTKDNDERKFHR... (length: 295 aa)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WJX22804.1 - non-specific serine/threonine protein kinase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chr2:7021693..7024057</a:t>
            </a:r>
          </a:p>
          <a:p>
            <a:r>
              <a:t>Sequence: METISNMLLVFLMLPFFLLNMISCEEDEVKRTLIQFLTQLKGQQNNNSTLLWKPDTDPCK... (length: 618 aa)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WJX22805.1 - non-specific serine/threonine protein kinase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chr2:7021753..7024057</a:t>
            </a:r>
          </a:p>
          <a:p>
            <a:r>
              <a:t>Sequence: MISCEEDEVKRTLIQFLTQLKGQQNNNSTLLWKPDTDPCKDRWNGVICDAQMSIKRLDLY... (length: 598 aa)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WJX22806.1 -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chr2:7026383..7037364</a:t>
            </a:r>
          </a:p>
          <a:p>
            <a:r>
              <a:t>Sequence: MEVSIGADTELAERTLKPEADKEEEEEEEEEEDVDFNPLFLKETLSDASSSLSSEGDGLD... (length: 1367 aa)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WJX22807.1 -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chr2:7026728..7037364</a:t>
            </a:r>
          </a:p>
          <a:p>
            <a:r>
              <a:t>Sequence: MDIGADTELAERTLKPEADKEEEEEEEEEEDVDFNPLFLKETLSDASSSLSSEGDGLDGN... (length: 1365 aa)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WJX22808.1 -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chr2:7038626..7039751</a:t>
            </a:r>
          </a:p>
          <a:p>
            <a:r>
              <a:t>Sequence: MSCSNVTMLVSSKPSLPDASNLSFRSAFNPFQLPSQNSSCSSTPSRPTSIQCGLRELRTR... (length: 374 aa)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WJX22809.1 - Soluble starch synthase 3, chloroplastic/amyloplastic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chr2:7044624..7054391</a:t>
            </a:r>
          </a:p>
          <a:p>
            <a:r>
              <a:t>Sequence: MEMSLSLQFSCKTFFPNRGGCFNLTPFSGLSSSSWGKASRGLSCVNASADFSRKRQHKKG... (length: 1121 aa)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WJX22810.1 -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chr2:7055202..7056039</a:t>
            </a:r>
          </a:p>
          <a:p>
            <a:r>
              <a:t>Sequence: MDQKKQEQSKEQGNHAPTGTQENGSNQIGPLSYPLIHSAAGFSPYLSRDHFQHFSHNFFH... (length: 278 aa)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WJX22811.1 -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chr2:7064794..7065277</a:t>
            </a:r>
          </a:p>
          <a:p>
            <a:r>
              <a:t>Sequence: MADWSVFKNKTTSSYDGSKEQEDKDFNEEDVWGDFGSKKIKRVSKDSSDSSSSARKNIPK... (length: 160 aa)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WJX22812.1 - Autophagy-related protein 8C-like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chr2:7080532..7082252</a:t>
            </a:r>
          </a:p>
          <a:p>
            <a:r>
              <a:t>Sequence: MSKASFKTQHPFERRQAESTRIREKYPDRVPVIVEKAGRSDIADIDKKKYLVPADLSVGQ... (length: 119 aa)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WJX22813.1 -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chr2:7084527..7084773</a:t>
            </a:r>
          </a:p>
          <a:p>
            <a:r>
              <a:t>Sequence: MASEARSWADQWGAGGIGARDYEEIDTRSQKDTSNNKNTSAKAGFTKAKAIATIGLEKIK... (length: 81 aa)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WJX22571.1 -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chr2:5211171..5215495</a:t>
            </a:r>
          </a:p>
          <a:p>
            <a:r>
              <a:t>Sequence: MELLPSPVPPPPPLPPPPPPTFRSNWKALINSRKRNWLDLPRDVVLTIFRKLGTIDTLHR... (length: 331 aa)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WJX22814.1 -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chr2:7089346..7090168</a:t>
            </a:r>
          </a:p>
          <a:p>
            <a:r>
              <a:t>Sequence: MDQVGVVDSGCGAAGPAQTITKPLSINTCEGGCQEQRRVTNRPKILRTRKGDLLLVGPSV... (length: 273 aa)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WJX22815.1 -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chr2:7094566..7097642</a:t>
            </a:r>
          </a:p>
          <a:p>
            <a:r>
              <a:t>Sequence: MAKKNTPTTSFHELKPEQYAHSPIHYAVVIGNHSTLSRIISTLPRLPDPTQIHTESDSLH... (length: 581 aa)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WJX22816.1 - Lactoylglutathione lyase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chr2:7102584..7105942</a:t>
            </a:r>
          </a:p>
          <a:p>
            <a:r>
              <a:t>Sequence: MAEAAQPNAELLEWPKKDKRRILHAVYRVGDLDRTIKFYTEAFGMKLLRKRDVPEEKYAN... (length: 287 aa)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WJX22817.1 - aspartic proteinase precursor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chr2:7122564..7124950</a:t>
            </a:r>
          </a:p>
          <a:p>
            <a:r>
              <a:t>Sequence: MALAVTSSSSAASAKSTSVFSRIGSSSESKVLQIGSLRLLERNVSSGGVLNLPQRRSLVK... (length: 471 aa)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WJX22818.1 -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chr2:7132302..7136280</a:t>
            </a:r>
          </a:p>
          <a:p>
            <a:r>
              <a:t>Sequence: MKSKIESSTLKESSTQTMSSSSSSSLISGVVDNNLSYLSEVRTVHYRFNSGHPDVNFKPP... (length: 248 aa)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WJX22819.1 -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chr2:7132353..7136280</a:t>
            </a:r>
          </a:p>
          <a:p>
            <a:r>
              <a:t>Sequence: MSSSSSSSLISGVVDNNLSYLSEVRTVHYRFNSGHPDVNFKPPAVRPYVRSKMPRLRWTP... (length: 231 aa)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WJX22820.1 -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chr2:7137524..7138109</a:t>
            </a:r>
          </a:p>
          <a:p>
            <a:r>
              <a:t>Sequence: MISKLFLLAFLAPITCLASSFRKLGGVGEEMKLLHHLHSYGGGTGIGGGYGGAIGGSSGG... (length: 194 aa)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WJX22821.1 -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chr2:7142720..7144001</a:t>
            </a:r>
          </a:p>
          <a:p>
            <a:r>
              <a:t>Sequence: MVSSQLFSAVNSCSSSSLRTVNAAIHLPKLPRVPNFSIPQLQKTKQQLIEDFNVSIDHNT... (length: 426 aa)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WJX22822.1 -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chr2:7148029..7149310</a:t>
            </a:r>
          </a:p>
          <a:p>
            <a:r>
              <a:t>Sequence: MASILQTSVILSCSLSSSSLSSSKRVINAAIHLLKLPNVSLPKIQTRKQKVDQEYYNNTS... (length: 426 aa)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WJX22823.1 -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chr2:7152182..7153661</a:t>
            </a:r>
          </a:p>
          <a:p>
            <a:r>
              <a:t>Sequence: MIFNRPGFEWQKVVEEVWLDLLYGSFVLVTMIVYLREFSIFLTEAYADEEAVAIICSEHC... (length: 81 aa)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WJX22572.1 -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chr2:5216961..5219008</a:t>
            </a:r>
          </a:p>
          <a:p>
            <a:r>
              <a:t>Sequence: MESLPPSSSTSSSNSKPVIDSGERNWLDLPRDAILSIFRKLDTIDTLVRAHNVCKTWRKI... (length: 322 aa)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WJX22824.1 -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chr2:7155432..7156716</a:t>
            </a:r>
          </a:p>
          <a:p>
            <a:r>
              <a:t>Sequence: MASIQVSSMLCSSNTIKSSFHVPKLPKSLSYITPKVRPSRKLFEELNGQLTHTIPIKIQE... (length: 427 aa)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WJX22825.1 -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chr2:7159659..7160943</a:t>
            </a:r>
          </a:p>
          <a:p>
            <a:r>
              <a:t>Sequence: MASLQVSSMFSSSSSSEIKSSFNVPKLPKTLSIAPKIRPSRKLFEELNGQFTHTIPIVIQ... (length: 427 aa)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WJX22826.1 -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chr2:7161339..7162452</a:t>
            </a:r>
          </a:p>
          <a:p>
            <a:r>
              <a:t>Sequence: MSCITCCIDSDYDAPLLALKLSSALLFSAATGMLLVMNKIQPSQLTEEQRNATRLFKQLH... (length: 370 aa)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WJX22827.1 -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chr2:7169473..7170754</a:t>
            </a:r>
          </a:p>
          <a:p>
            <a:r>
              <a:t>Sequence: MASILQTSVILSCSSSSSSSKRVINAAIHLPKLPNVSLPKIQTRKQKVDQEYYNNTSLLE... (length: 426 aa)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WJX22828.1 -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chr2:7173802..7175080</a:t>
            </a:r>
          </a:p>
          <a:p>
            <a:r>
              <a:t>Sequence: MVSLQLFSAVNSCSSSFRTVNAAIHLPKLPRVPNFSIPQLPKTRQQFLEDFNVSIDHNTI... (length: 425 aa)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WJX22829.1 - Peroxisomal membrane protein pmp22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chr2:7182114..7184916</a:t>
            </a:r>
          </a:p>
          <a:p>
            <a:r>
              <a:t>Sequence: MGSVAKNGLNNYVKQLQEHPLRTKVITAGVLSGISDIVSQKLTGIQKIQFKRLLLKVILG... (length: 185 aa)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WJX22830.1 -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chr2:7185768..7189968</a:t>
            </a:r>
          </a:p>
          <a:p>
            <a:r>
              <a:t>Sequence: MTRRYLFNQRVLNLLDSLEKSFFYFLLSYKNNFCKKQVAEDSAVASTGAEGSLIALKVSS... (length: 333 aa)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WJX22831.1 -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chr2:7193180..7195516</a:t>
            </a:r>
          </a:p>
          <a:p>
            <a:r>
              <a:t>Sequence: MIQLLYTVIFTEATMIALLLFKTPLRKLVIMALDRLKRGRGPLMVKTVAVTLVIVLSSSV... (length: 233 aa)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WJX22832.1 -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chr2:7199020..7200251</a:t>
            </a:r>
          </a:p>
          <a:p>
            <a:r>
              <a:t>Sequence: MDWTRGRIIGRGSTAVVYMAEHRGDFGEVCAVKSAELHRAEFLKKEQEILSKVKCSQIVN... (length: 381 aa)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WJX22833.1 - phytepsin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chr2:7213022..7216346</a:t>
            </a:r>
          </a:p>
          <a:p>
            <a:r>
              <a:t>Sequence: MANKLNMVVLCLCVWTLFCLVSCEPNEGLRRIGLKKVQLGPKNLLGLKGGESSYSSILES... (length: 509 aa)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WJX22573.1 -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chr2:5219613..5223831</a:t>
            </a:r>
          </a:p>
          <a:p>
            <a:r>
              <a:t>Sequence: MVAESPTSVCKEPPVMLLFSNNPTLIFESMGENPDACTMDNAKCEVERETTELLQLQKIL... (length: 138 aa)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WJX22834.1 -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chr2:7230547..7234343</a:t>
            </a:r>
          </a:p>
          <a:p>
            <a:r>
              <a:t>Sequence: MRTREQKHCVLHSCTLNHRPPSPSPFVHRTIHTPFFHFFLLLLRQIQKLNIEGNMALWLQ... (length: 170 aa)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WJX22835.1 -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chr2:7232080..7234343</a:t>
            </a:r>
          </a:p>
          <a:p>
            <a:r>
              <a:t>Sequence: MALWLQLQRVIRNGSVNLISTLPHSSSYCSSRSFSKSTPYIVKVGIPEFLNGIGKGVESH... (length: 116 aa)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WJX22836.1 -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chr2:7249632..7254478</a:t>
            </a:r>
          </a:p>
          <a:p>
            <a:r>
              <a:t>Sequence: MEGVGARLGRSSTRYGPATVFTGPVRKWKKKWVHVSPSSNASSNSNNTNHNHASNNNGNN... (length: 206 aa)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WJX22837.1 - Mitochondrial pyruvate carrier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chr2:7256730..7259293</a:t>
            </a:r>
          </a:p>
          <a:p>
            <a:r>
              <a:t>Sequence: MASSKLQAFLNHPAGPKTVHFWAPAFKWGISIANIADFTKPPEKISYPQQIAVMATGLIW... (length: 106 aa)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WJX22838.1 - Mitochondrial pyruvate carrier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chr2:7260626..7262928</a:t>
            </a:r>
          </a:p>
          <a:p>
            <a:r>
              <a:t>Sequence: MAASKLQAFLNHPAGPKTIHFWAPTFKWGISIANIADFAKPPEKLSYPQQIAVTATGLIW... (length: 108 aa)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WJX22839.1 -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chr2:7267439..7268036</a:t>
            </a:r>
          </a:p>
          <a:p>
            <a:r>
              <a:t>Sequence: MKKLYHKATVHPSPPVITDQLSFLPVTILTLAAALSPEDREVLAYLIYCSSAATPPTSGS... (length: 198 aa)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WJX22840.1 -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chr2:7285823..7289497</a:t>
            </a:r>
          </a:p>
          <a:p>
            <a:r>
              <a:t>Sequence: MGTRIPSHKLSGGLYVSGRPEQPKERQPPTMSSRSVPYTGGDPTKSGELGKMLEIPVLDP... (length: 435 aa)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WJX22841.1 - EH domain-containing protein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chr2:7291165..7295324</a:t>
            </a:r>
          </a:p>
          <a:p>
            <a:r>
              <a:t>Sequence: MKTEIRSKEETATYQKWFNIADSDGDGRISGNEATKFFALSNLSRSQLKQLWALADNKRQ... (length: 540 aa)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WJX22842.1 -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chr2:7297178..7298082</a:t>
            </a:r>
          </a:p>
          <a:p>
            <a:r>
              <a:t>Sequence: MMNPTDPMENPEAFNKVVKNVYADEVKSSHNYSHKASSSSMEKGSHELLKNNSTRHLQRR... (length: 206 aa)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WJX22843.1 -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chr2:7299913..7302787</a:t>
            </a:r>
          </a:p>
          <a:p>
            <a:r>
              <a:t>Sequence: MEEQRERETSFLSMNKENSGLYHDGAELRRFRSYLRWIYVDQSNLSKAVISWSVFFTLAY... (length: 435 aa)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WJX22547.1 -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chr2:5023767..5025062</a:t>
            </a:r>
          </a:p>
          <a:p>
            <a:r>
              <a:t>Sequence: MACSVAFNNNNLEISFFVFKPTIVIIDDLVHGLKQFSLTTQNLGCVQSSIFRSIHGNMII... (length: 246 aa)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WJX22574.1 -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chr2:5223861..5224220</a:t>
            </a:r>
          </a:p>
          <a:p>
            <a:r>
              <a:t>Sequence: MKPQFGAACGLLFFTCCRASDKLIPPDFIRYATIIVTLEREVEELRVKQRIVDEKRREAL... (length: 92 aa)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WJX22844.1 - Ubiquinol oxidase 4, chloroplastic/chromoplastic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chr2:7309416..7313270</a:t>
            </a:r>
          </a:p>
          <a:p>
            <a:r>
              <a:t>Sequence: MTAAMFSSSFFPTTPLNKSPSQILRPLSFRPPLSRIRASLLQDKEDKVILQDSFPSKTSP... (length: 338 aa)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WJX22845.1 -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chr2:7314998..7316833</a:t>
            </a:r>
          </a:p>
          <a:p>
            <a:r>
              <a:t>Sequence: MRKSGGRRKKGKTGSQPNSPSSSNTAFEPLPSPKKPDKTSPLEPKPKSDPSNESYKEKNN... (length: 467 aa)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WJX22846.1 - Aconitate hydratase mitochondrial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chr2:7334091..7336318</a:t>
            </a:r>
          </a:p>
          <a:p>
            <a:r>
              <a:t>Sequence: MENFPIVDMGKLNTEERKSTMEKIKDACENWGFFELVNHGISIEMMDKVEKLTKDHYKKS... (length: 318 aa)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WJX22847.1 -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chr2:7376375..7377909</a:t>
            </a:r>
          </a:p>
          <a:p>
            <a:r>
              <a:t>Sequence: MSQLGLLLQEPVTTTTSTTQTESRTILGLLREEQMDGLDGLPRRRRSFKERLGFIGFGCC... (length: 214 aa)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WJX22848.1 - prolyl aminopeptidase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chr2:7409335..7411224</a:t>
            </a:r>
          </a:p>
          <a:p>
            <a:r>
              <a:t>Sequence: MASLSNLNKILHTNTLPITPLNSIPSISPPSITVGFRSRHFGRPIVLDDGSRRPIYVQAN... (length: 320 aa)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WJX22849.1 - diphosphate--fructose-6-phosphate 1-phosphotransferase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chr2:7418383..7423844</a:t>
            </a:r>
          </a:p>
          <a:p>
            <a:r>
              <a:t>Sequence: MAPASIGSNGNVTPTVTTRFASVYSDVQNSRVDHKLRLPSVLQSPFAIVDGPKSSAAGNP... (length: 563 aa)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WJX22851.1 - pectate lyase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chr2:7436954..7438643</a:t>
            </a:r>
          </a:p>
          <a:p>
            <a:r>
              <a:t>Sequence: MVSQGTNFVLWHFVLAIVIVIFFTPKQSFAKQSKLMGLKMNVIDNCWRPNPEWKRHRQQL... (length: 391 aa)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WJX22850.1 - pectate lyase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chr2:7436954..7438526</a:t>
            </a:r>
          </a:p>
          <a:p>
            <a:r>
              <a:t>Sequence: MNVIDNCWRPNPEWKRHRQQLATCSVGYVGKMINNIGNDLIHYKVTDPNDDPITPKPGTL... (length: 352 aa)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WJX22852.1 -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chr2:7445391..7446429</a:t>
            </a:r>
          </a:p>
          <a:p>
            <a:r>
              <a:t>Sequence: MDTIQKTQTLSSSPTRTNCNSPEFEFWVLRNNPSFPQPNLHTADELFVDGVLKPLHLLPT... (length: 345 aa)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WJX22853.1 -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chr2:7446762..7447521</a:t>
            </a:r>
          </a:p>
          <a:p>
            <a:r>
              <a:t>Sequence: MSLLGWGAEGGGGAWMWRRQLRGWEEEELRECQSLLLTRLLQDQSSDRWQWRPDPDIGYT... (length: 252 aa)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WJX22575.1 -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chr2:5227145..5229619</a:t>
            </a:r>
          </a:p>
          <a:p>
            <a:r>
              <a:t>Sequence: MMLQQQPFSFSSSSSSCSFSYFTYQPFFPLQIKSKSFQFFTTTHLPHLIIHHHHYPSPCS... (length: 439 aa)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WJX22854.1 -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chr2:7461266..7468228</a:t>
            </a:r>
          </a:p>
          <a:p>
            <a:r>
              <a:t>Sequence: MKHLLRSARTWRLRFRSLPSSQTLTSHSSRRIHSSLSPKVESASVKSSYVSDVSSSRVLR... (length: 577 aa)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WJX22856.1 - Plant UBX domain-containing protein 4, variant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chr2:7470293..7474349</a:t>
            </a:r>
          </a:p>
          <a:p>
            <a:r>
              <a:t>Sequence: MASRDNKKASTSRTGRIRTLSDLNRPSADSDSDSDGPQEYYTGGEKSGMLVQDPSKGNDV... (length: 303 aa)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WJX22857.1 - Plant UBX domain-containing protein 4, variant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chr2:7470293..7474349</a:t>
            </a:r>
          </a:p>
          <a:p>
            <a:r>
              <a:t>Sequence: MASRDNKKASTSRTGRIRTLSDLNRPSADSDSDSDGPQEYYTGGEKSGMLVQDPSKGNDV... (length: 305 aa)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WJX22855.1 - Plant UBX domain-containing protein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chr2:7470293..7471724</a:t>
            </a:r>
          </a:p>
          <a:p>
            <a:r>
              <a:t>Sequence: MLVQDPSKGNDVDAIFNQARQLGAVERPLDQPQEPPRSTSFTGTARLLSGGTVQTASSSQ... (length: 257 aa)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WJX22858.1 -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chr2:7472635..7472998</a:t>
            </a:r>
          </a:p>
          <a:p>
            <a:r>
              <a:t>Sequence: MTANLCRPLPFLAPSLCYFSASEGAGEKTPDPQNPCRLDTRSWPKKSAAAATRLCLALQQ... (length: 120 aa)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WJX22859.1 -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chr2:7501329..7508307</a:t>
            </a:r>
          </a:p>
          <a:p>
            <a:r>
              <a:t>Sequence: MEGSSSSNGSSSYHVMSAFGENSGGLCSSMMMMPLVTSHQQHHQHHNHLLNSNNNPNNNN... (length: 379 aa)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WJX22860.1 - Protein STRUBBELIG-REPTOR FAMILY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chr2:7539389..7544088</a:t>
            </a:r>
          </a:p>
          <a:p>
            <a:r>
              <a:t>Sequence: MAHTLFLFLTSFSLILSFFLHLSLANTDPSDVQALEVMYNALNNPTDLKGWKIGGGDPCG... (length: 716 aa)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WJX22861.1 - malonyl-CoA decarboxylase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chr2:7553863..7560839</a:t>
            </a:r>
          </a:p>
          <a:p>
            <a:r>
              <a:t>Sequence: MNKKALSILMRARMKPNDRPNLSLSPLPLTNAASKMQQQNSNSPEDGNSASNHSGNSESD... (length: 533 aa)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WJX22862.1 - Chaperonin-like RBCX protein 1, chloroplastic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chr2:7561844..7563149</a:t>
            </a:r>
          </a:p>
          <a:p>
            <a:r>
              <a:t>Sequence: MESSSALTLSQLPYVYSAIPNTNKNYHFWPASKRRNSQLSTRLQCNKMFVPGFGEASPEA... (length: 173 aa)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WJX22863.1 - Chitin elicitor receptor kinase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chr2:7574561..7580205</a:t>
            </a:r>
          </a:p>
          <a:p>
            <a:r>
              <a:t>Sequence: MRTEGTCSSGCNLALASYYIRQGTDLTYISNLFDQQSSEIQKYNPNITNTDVILSDTRIN... (length: 585 aa)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WJX22576.1 -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chr2:5232918..5235624</a:t>
            </a:r>
          </a:p>
          <a:p>
            <a:r>
              <a:t>Sequence: MLRETIFILLSLFFFGYADPAPKCTRSSSFIDFESEFELVQHQLRGHFKIIDDCSFRVSQ... (length: 901 aa)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WJX22864.1 - Chitin elicitor receptor kinase 1, variant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chr2:7577084..7580205</a:t>
            </a:r>
          </a:p>
          <a:p>
            <a:r>
              <a:t>Sequence: MRKYHGLSKGAIAGIVVGGAFGILLLAFILYIMFYTRKKVAEVTLLPVPGGAIEDQYSQL... (length: 403 aa)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WJX22865.1 -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chr2:7581768..7583497</a:t>
            </a:r>
          </a:p>
          <a:p>
            <a:r>
              <a:t>Sequence: MENNWGFSSIAHSCNPSNFCETPPQNLTTTITNNNSIISPINTTPSCFDNYIFNQESSSI... (length: 477 aa)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WJX22866.1 -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chr2:7583938..7587031</a:t>
            </a:r>
          </a:p>
          <a:p>
            <a:r>
              <a:t>Sequence: MDYFQEFLSKGFQRNAAVAAAAGDTSPDSVIFTLESNLSLVSSASASVDRCSFTFDAHDH... (length: 182 aa)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WJX22868.1 - WRKY transcription factor, variant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chr2:7591354..7593170</a:t>
            </a:r>
          </a:p>
          <a:p>
            <a:r>
              <a:t>Sequence: MENDWDLTSIVRSCKATTFTNPSIFSETPPQNLTPTTTTTTTSTSTSTCSIISPINTTPS... (length: 534 aa)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WJX22867.1 - WRKY transcription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chr2:7591354..7592465</a:t>
            </a:r>
          </a:p>
          <a:p>
            <a:r>
              <a:t>Sequence: MQPNEFTEKYSFITKFNHTTSIPTFATAPTTTNHTTINPITTATTFTNPTITIRTHTTTP... (length: 299 aa)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WJX22869.1 -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chr2:7598582..7602796</a:t>
            </a:r>
          </a:p>
          <a:p>
            <a:r>
              <a:t>Sequence: MAARTVKRRHVSTRLSCKLLILFSVSIFCVVVLAAAALFSVNSNSISNKPPIRISRATVF... (length: 380 aa)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WJX22870.1 -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chr2:7603556..7605218</a:t>
            </a:r>
          </a:p>
          <a:p>
            <a:r>
              <a:t>Sequence: MNRRQQRAFKLLFWIMGICLTCYLAGPPLFWALNDTLSSVSSSCPPCHCDCSLQPLLSIP... (length: 178 aa)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WJX22871.1 -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chr2:7605977..7608296</a:t>
            </a:r>
          </a:p>
          <a:p>
            <a:r>
              <a:t>Sequence: MLTYKLKPHSLPSLTAQKRWMLSLPPHPSSSSSPPATTNSYNAIINRHSTQCAHRQVLIT... (length: 772 aa)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WJX22872.1 -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chr2:7609508..7611961</a:t>
            </a:r>
          </a:p>
          <a:p>
            <a:r>
              <a:t>Sequence: MTTSSAGGAAASLKAVLDRVHKAAERSNRNVNEIRVVAASKTKSVSALQQVYEAGHRCFG... (length: 244 aa)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WJX22873.1 -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chr2:7613919..7614330</a:t>
            </a:r>
          </a:p>
          <a:p>
            <a:r>
              <a:t>Sequence: MDSMKTLFLVSFLIMALAITLSSASSSEMEEPNTSHQGTSQFFLSRKQNRVSLTCDKYPK... (length: 136 aa)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WJX22577.1 -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chr2:5237019..5237460</a:t>
            </a:r>
          </a:p>
          <a:p>
            <a:r>
              <a:t>Sequence: MVWIHLTKLKKKKQNFHLQWNFEILTCPRPLPQSRTYLVPLGRSSTSMPWICGSNLTSRS... (length: 96 aa)</a:t>
            </a: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WJX22874.1 -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chr2:7618762..7619173</a:t>
            </a:r>
          </a:p>
          <a:p>
            <a:r>
              <a:t>Sequence: MNTMKTLFLVSFLIMALAITLSSATSSEMEEPNSSHQGTSQFFLSRKQNRVSLTCDKYPK... (length: 136 aa)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WJX22876.1 - DNA binding domain, variant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chr2:7621546..7623315</a:t>
            </a:r>
          </a:p>
          <a:p>
            <a:r>
              <a:t>Sequence: MENDWDLTSIVRSCKATTFTNSSTFGETSPQNLSTTNSITSPINATPSCFEDFIFNQENS... (length: 400 aa)</a:t>
            </a: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WJX22875.1 - DNA binding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chr2:7621546..7623237</a:t>
            </a:r>
          </a:p>
          <a:p>
            <a:r>
              <a:t>Sequence: MENDWDLTSIVRSCKATTFTNSSTFGETSPQNLSTTNSITSPINATPSCFEDFIFNQENS... (length: 465 aa)</a:t>
            </a: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WJX22877.1 -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chr2:7625381..7625792</a:t>
            </a:r>
          </a:p>
          <a:p>
            <a:r>
              <a:t>Sequence: MNSIKTLFLVSFLIMALAITLSSATSSEMEEPNSSHQGTSQFFLSRKQNRVSLTCDKYPK... (length: 136 aa)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WJX22878.1 - DNA binding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chr2:7627789..7629555</a:t>
            </a:r>
          </a:p>
          <a:p>
            <a:r>
              <a:t>Sequence: MENDWDLTSVVRSCKATTFTNSSTFGETSPQNLSTTNSITSPINTPSCFEDFIFNQENSP... (length: 490 aa)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WJX22879.1 - DNA binding domain, variant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chr2:7628188..7629555</a:t>
            </a:r>
          </a:p>
          <a:p>
            <a:r>
              <a:t>Sequence: MENDWDLSSIVRRWKVTTFTNPSAICETPPQNLATMVTTTTTNSLVFPINVTPSCFVDFT... (length: 357 aa)</a:t>
            </a: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WJX22880.1 -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chr2:7630311..7630770</a:t>
            </a:r>
          </a:p>
          <a:p>
            <a:r>
              <a:t>Sequence: MGKVDSCITDAKVDSCSNAVVELPPTNLGETEAKVDSGSNVGVESSPISSNKVDTKVESD... (length: 152 aa)</a:t>
            </a: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WJX22881.1 -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chr2:7634232..7635210</a:t>
            </a:r>
          </a:p>
          <a:p>
            <a:r>
              <a:t>Sequence: MAFIVQGHTFSGLYTSLGQLQSHVCFGRNDSLAKCEDRCVNCLIRQIKLSPIPATIFIPA... (length: 263 aa)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WJX22882.1 -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chr2:7636379..7637578</a:t>
            </a:r>
          </a:p>
          <a:p>
            <a:r>
              <a:t>Sequence: MLGLRVMDYCLVILSHGNSANDQGGNSAAPSVEAALPQLSTMHEMMGQLLSMQKEMQKQM... (length: 202 aa)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WJX22883.1 -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chr2:7651267..7651519</a:t>
            </a:r>
          </a:p>
          <a:p>
            <a:r>
              <a:t>Sequence: MKKGISNPVRPPPPLIGVPTFRKLELSLKAAAGRKRKEGSKQTQGGDDSVGNGTQLVPEP... (length: 83 aa)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WJX22578.1 -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chr2:5238172..5238634</a:t>
            </a:r>
          </a:p>
          <a:p>
            <a:r>
              <a:t>Sequence: MASSNMISLKTSDGIVFEVEPALAKTMKTVQAIIDEADADVSIIPIHNVYSHHMNKIIEY... (length: 153 aa)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WJX22884.1 -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chr2:7651587..7652004</a:t>
            </a:r>
          </a:p>
          <a:p>
            <a:r>
              <a:t>Sequence: MSVIPVEVGHVRKEDMVSLIPRGEVVGDGDVIRGGQLGDAVDPITSSNQVGSPLTVGSPL... (length: 138 aa)</a:t>
            </a: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WJX22885.1 -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chr2:7652168..7652447</a:t>
            </a:r>
          </a:p>
          <a:p>
            <a:r>
              <a:t>Sequence: MIDTVLQIVVQGERFDVWVVEERCSCGEERSLATEDSHRSYEKVNSNSGELGWKGGDGDL... (length: 92 aa)</a:t>
            </a: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WJX22886.1 -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chr2:7653346..7655604</a:t>
            </a:r>
          </a:p>
          <a:p>
            <a:r>
              <a:t>Sequence: MDGEIKPLLVYLSSNDLTFCSISDPTKSYSRRIQYGFSLRLCTVQHGWFLWENMISNYAS... (length: 714 aa)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WJX22887.1 -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chr2:7653936..7655604</a:t>
            </a:r>
          </a:p>
          <a:p>
            <a:r>
              <a:t>Sequence: MDGEIKPLLVYLSSNDLTFCSISDPTKSYSRRIQYGFSLRLCTVQHGWFLWENMISNYAS... (length: 491 aa)</a:t>
            </a: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WJX22888.1 -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chr2:7656784..7657767</a:t>
            </a:r>
          </a:p>
          <a:p>
            <a:r>
              <a:t>Sequence: MFDHVCHHSSHHLHYPNNYYQHPNHHHAHRQQPKRQSRKRKNKKHYGRKPIKGSPYLRSY... (length: 203 aa)</a:t>
            </a: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WJX22889.1 -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chr2:7660385..7660796</a:t>
            </a:r>
          </a:p>
          <a:p>
            <a:r>
              <a:t>Sequence: MNSMKTLFLVSFLIMALAITLSSATSSKMEEPNSSHQGTSKFFLSRKQNRVSLTCDKYPK... (length: 136 aa)</a:t>
            </a: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WJX22890.1 - pectate lyase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chr2:7667204..7669853</a:t>
            </a:r>
          </a:p>
          <a:p>
            <a:r>
              <a:t>Sequence: MATLINFIILLLFVITLCFILPTSANSDSKKVHNNDLLDNIPTPSYNNIPNSNTPQNVDI... (length: 408 aa)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WJX22891.1 -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chr2:7670603..7672133</a:t>
            </a:r>
          </a:p>
          <a:p>
            <a:r>
              <a:t>Sequence: MFLLFTQIILSLLIVTTKSQSSICRTSCGNISIKYPFSIDDGCGSPYYRHILACSDSEKK... (length: 320 aa)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WJX22892.1 - WRKY transcription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chr2:7694205..7696812</a:t>
            </a:r>
          </a:p>
          <a:p>
            <a:r>
              <a:t>Sequence: MDKGWGLALDTSSSSSPIPISSLNSFSRHNINDNNNNNRMFPILGFPVNLTRNTNGAEDG... (length: 567 aa)</a:t>
            </a: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WJX22893.1 -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chr2:7725758..7729128</a:t>
            </a:r>
          </a:p>
          <a:p>
            <a:r>
              <a:t>Sequence: MCDNEKSEMLKKFFSGNGNVDENERDAKEIIRKEAKVEIGELVGSDSIVDGFKRMLISQL... (length: 73 aa)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WJX22579.1 -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chr2:5255726..5257233</a:t>
            </a:r>
          </a:p>
          <a:p>
            <a:r>
              <a:t>Sequence: MLESGSSGRDSGMSLETVNSNTQRTSLSSGTESICSTSFSRLSFELLPSSSSPESFSIKP... (length: 460 aa)</a:t>
            </a: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WJX22895.1 -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chr2:7733530..7734745</a:t>
            </a:r>
          </a:p>
          <a:p>
            <a:r>
              <a:t>Sequence: MANLPMRFHRMMEAFDADVALARGKRCSESSGSEHSPESSIDLSDLMLSFMENNERLGEE... (length: 322 aa)</a:t>
            </a: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WJX22894.1 -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chr2:7733530..7734715</a:t>
            </a:r>
          </a:p>
          <a:p>
            <a:r>
              <a:t>Sequence: MMEAFDADVALARGKRCSESSGSEHSPESSIDLSDLMLSFMENNERLGEEEDVVHHGGRD... (length: 312 aa)</a:t>
            </a: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WJX22897.1 -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chr2:7747870..7749282</a:t>
            </a:r>
          </a:p>
          <a:p>
            <a:r>
              <a:t>Sequence: MANLPMRFHRMIEAFDVDVALARGKRCSESSGSDHSPESSTDLSDLVLSFMEDNERSEEK... (length: 324 aa)</a:t>
            </a:r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WJX22896.1 -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chr2:7747870..7749252</a:t>
            </a:r>
          </a:p>
          <a:p>
            <a:r>
              <a:t>Sequence: MIEAFDVDVALARGKRCSESSGSDHSPESSTDLSDLVLSFMEDNERSEEKEDIVHRKNGD... (length: 314 aa)</a:t>
            </a: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WJX22898.1 -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chr2:7756217..7757833</a:t>
            </a:r>
          </a:p>
          <a:p>
            <a:r>
              <a:t>Sequence: MAETISSFWGPVTSTIECCEDNYAYSSYIAEFYNTISNIPTILLALIGLINAFRQRFEKR... (length: 255 aa)</a:t>
            </a: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WJX22899.1 - Phosphatidate cytidylyltransferase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chr2:7759926..7765177</a:t>
            </a:r>
          </a:p>
          <a:p>
            <a:r>
              <a:t>Sequence: MQKDTTSSSATPATNTGRIRHRKRSNEVIPEDGKSNGEKLLVNDKSKYKSMLIRAYSSVW... (length: 405 aa)</a:t>
            </a: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WJX22900.1 -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chr2:7776644..7788317</a:t>
            </a:r>
          </a:p>
          <a:p>
            <a:r>
              <a:t>Sequence: MAQSFTKYKNIAPSARISPSDPISFAFCCLDPSLLGIKRKMEGESKEGNSLAAVMPERIK... (length: 377 aa)</a:t>
            </a: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WJX22901.1 -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chr2:7776644..7788317</a:t>
            </a:r>
          </a:p>
          <a:p>
            <a:r>
              <a:t>Sequence: MAQSFTKYKNIAPSARISPSDPISFAFCCLDPSLLGIKRKMEGESKEGNSLAAVMPERIK... (length: 331 aa)</a:t>
            </a: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WJX22902.1 - Peroxidase C1B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chr2:7792419..7793324</a:t>
            </a:r>
          </a:p>
          <a:p>
            <a:r>
              <a:t>Sequence: MNPLGLRSTALCCVVVFVLIGGTNAQLDPSFYNTTCSNVSSIVRSVLSNVSQSDPRILAS... (length: 80 aa)</a:t>
            </a: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WJX22903.1 - peroxidase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chr2:7806690..7808707</a:t>
            </a:r>
          </a:p>
          <a:p>
            <a:r>
              <a:t>Sequence: MNSSLHLTLTALCCVAFVLGGLPFSSDAQLDPSFYKNTCPDVHSIVREVLRNVSKTDPRI... (length: 353 aa)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WJX22580.1 - Canalicular multispecific organic anion transporter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chr2:5276971..5290708</a:t>
            </a:r>
          </a:p>
          <a:p>
            <a:r>
              <a:t>Sequence: MAFDPFVWYCKPVENGVWTRTVQNAFGAYTPCAVDSLVIGISHLVILGLCIYRIWLIKKD... (length: 1619 aa)</a:t>
            </a: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WJX22904.1 - peroxidase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chr2:7823787..7827869</a:t>
            </a:r>
          </a:p>
          <a:p>
            <a:r>
              <a:t>Sequence: MNSIATSLLCVVLLVLLGLPLSSNAQLSPTFYSKTCPNVSSIVSNVLTNVSKTDPRMLAS... (length: 329 aa)</a:t>
            </a: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WJX22905.1 -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chr2:7871742..7873067</a:t>
            </a:r>
          </a:p>
          <a:p>
            <a:r>
              <a:t>Sequence: MIDFFRFPAENVTYISDEHREDTPTDIEILDELCKLVKGAQSRDILLFAYAGHGGSYECI... (length: 224 aa)</a:t>
            </a: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WJX22906.1 - phosphoinositide 5-phosphatase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chr2:7874826..7875081</a:t>
            </a:r>
          </a:p>
          <a:p>
            <a:r>
              <a:t>Sequence: MALKKMDNDPSSVQPRLDRRFSVCDRVIFGYRKSDFEPSFRWGYRPSDCSRPSDCSRPSD... (length: 84 aa)</a:t>
            </a: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WJX22907.1 - Type IV inositol polyphosphate 5-phosphatase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chr2:7875129..7875666</a:t>
            </a:r>
          </a:p>
          <a:p>
            <a:r>
              <a:t>Sequence: MSYRGPAASGEDGYGMPIRSRYSLVASKQMVGIFFTVWVRGELKDHVKNMKVSCVGRVLM... (length: 131 aa)</a:t>
            </a:r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WJX22908.1 -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chr2:7881790..7883404</a:t>
            </a:r>
          </a:p>
          <a:p>
            <a:r>
              <a:t>Sequence: MAETISSFWGPVTSTIECCEDNYAYSSYIAEFYNTISNIPTILLALIGLINAFRQRFEKR... (length: 255 aa)</a:t>
            </a:r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WJX22909.1 - phosphatidate cytidylyltransferase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chr2:7885445..7890711</a:t>
            </a:r>
          </a:p>
          <a:p>
            <a:r>
              <a:t>Sequence: MQKDTTSSSSTPATNTGRIRHRKRSNEVIPEDGKANGEKLLVNDKSKYKSMLIRAYSSVW... (length: 426 aa)</a:t>
            </a: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WJX22910.1 -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chr2:7894559..7896175</a:t>
            </a:r>
          </a:p>
          <a:p>
            <a:r>
              <a:t>Sequence: MVNVSSDHWLADGSLAQLSGSLVVEKVEELLDVSNNCWNNQKLGVALSSTSAISALQTPI... (length: 483 aa)</a:t>
            </a: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WJX22911.1 -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chr2:7898382..7899408</a:t>
            </a:r>
          </a:p>
          <a:p>
            <a:r>
              <a:t>Sequence: MKMGWIIVGLLVVGMSMDVAGGEVHHVVGGDHGWDPNSDILSWSSGKVFRVGDQIWFAYS... (length: 170 aa)</a:t>
            </a:r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WJX22912.1 -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chr2:7898388..7899408</a:t>
            </a:r>
          </a:p>
          <a:p>
            <a:r>
              <a:t>Sequence: MGWIIVGLLVVGMSMDVAGGEVHHVVGGDHGWDPNSDILSWSSGKVFRVGDQIWFAYSLA... (length: 168 aa)</a:t>
            </a: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WJX22914.1 - Transcription initiation factor IIF subunit alpha, variant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chr2:7900479..7909704</a:t>
            </a:r>
          </a:p>
          <a:p>
            <a:r>
              <a:t>Sequence: MSMDLQLKSCCSGCGETTGLYGSNCKHMTLCSTCGKTMAENRAKCSTCGATLTRLIREYN... (length: 543 aa)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WJX22581.1 -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chr2:5295563..5298970</a:t>
            </a:r>
          </a:p>
          <a:p>
            <a:r>
              <a:t>Sequence: MGDNNSASNGNLDVVLNVNDDATKKCEDLTNQDCVPLLQKLVAEVVGTFFLIFVGCGSVV... (length: 239 aa)</a:t>
            </a: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WJX22913.1 - Transcription initiation factor IIF subunit alpha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chr2:7900479..7909698</a:t>
            </a:r>
          </a:p>
          <a:p>
            <a:r>
              <a:t>Sequence: MDLQLKSCCSGCGETTGLYGSNCKHMTLCSTCGKTMAENRAKCSTCGATLTRLIREYNVR... (length: 541 aa)</a:t>
            </a:r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WJX22915.1 - fumarylacetoacetase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chr2:7914665..7918779</a:t>
            </a:r>
          </a:p>
          <a:p>
            <a:r>
              <a:t>Sequence: MALLQSFIQVHPDSHFPIQNLPYGIFKPQPTSSPRPGVAIGDFVLDLSEISSAGLFNGPL... (length: 421 aa)</a:t>
            </a:r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WJX22916.1 -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chr2:7921641..7922196</a:t>
            </a:r>
          </a:p>
          <a:p>
            <a:r>
              <a:t>Sequence: MKPSSNYNDQTTPPQHPNSTQLPSSKSQSQSNAALTIQSTYRSHRIRTLYRQISTVDSEA... (length: 184 aa)</a:t>
            </a:r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WJX22917.1 -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chr2:7925367..7926447</a:t>
            </a:r>
          </a:p>
          <a:p>
            <a:r>
              <a:t>Sequence: MEGEINNFIMVWTIATSTMSYCHIIGKLTSQGTSRLIALLPAIILLFLLPLRLTSIHLGG... (length: 359 aa)</a:t>
            </a:r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WJX22918.1 - Rab GDP dissociation inhibitor alpha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chr2:7931412..7933542</a:t>
            </a:r>
          </a:p>
          <a:p>
            <a:r>
              <a:t>Sequence: MGLDDDNVKSGNEEENFKSDNEEASGGTLSRYKSESSVAATEEEDDDEDRKIELGPQCTL... (length: 228 aa)</a:t>
            </a: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WJX22919.1 -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chr2:7941487..7943223</a:t>
            </a:r>
          </a:p>
          <a:p>
            <a:r>
              <a:t>Sequence: MRRVNRNDAAGNNTLDTINASAFAIASSQNRVSQPSNQKKKWGNCLNITACFGYKKNNRK... (length: 286 aa)</a:t>
            </a:r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WJX22920.1 -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chr2:7945092..7946584</a:t>
            </a:r>
          </a:p>
          <a:p>
            <a:r>
              <a:t>Sequence: MTPFSINGPIKCNNRIMSFSALPFSKTYNNCYNISLPRKLHRNVDIHAKSLCSFSCKNSI... (length: 265 aa)</a:t>
            </a:r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WJX22921.1 -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chr2:7954978..7955179</a:t>
            </a:r>
          </a:p>
          <a:p>
            <a:r>
              <a:t>Sequence: MAASSSSSSLINSELVRSSSFLCSLISSFFFLVSTNAAEIISAYLQVQDLLDIVDLVVLV... (length: 66 aa)</a:t>
            </a:r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WJX22922.1 -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chr2:7968365..7969502</a:t>
            </a:r>
          </a:p>
          <a:p>
            <a:r>
              <a:t>Sequence: MASVEVAHQAPPTTVQENETTPEIIKTEETIPEQAATEVPVTEQPESEVLATEVPTTEET... (length: 167 aa)</a:t>
            </a: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WJX22923.1 - HECT-type E3 ubiquitin transferase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chr2:7970457..7975726</a:t>
            </a:r>
          </a:p>
          <a:p>
            <a:r>
              <a:t>Sequence: MKDDTKTTSSRFQFFVRWNCNSIVILASRKDTVKSLFKKLSSKTKIPIAELRLIYKGKQL... (length: 755 aa)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WJX22582.1 - Transcription factor TCP2-like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chr2:5302379..5303474</a:t>
            </a:r>
          </a:p>
          <a:p>
            <a:r>
              <a:t>Sequence: MENEIEQCKFPRLGNVLNSSMNSGRKKNVGGSDFESSSWQQHQQNSSRIVRVSRASGGKD... (length: 364 aa)</a:t>
            </a: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WJX22924.1 -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chr2:7978469..7980344</a:t>
            </a:r>
          </a:p>
          <a:p>
            <a:r>
              <a:t>Sequence: MANIPPELFTEILSLLPVKSLLCYRSTSKSLRSLIDSYNFIKLHLKNSFNFNFTLILRHN... (length: 401 aa)</a:t>
            </a:r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WJX22925.1 -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chr2:7998299..8005441</a:t>
            </a:r>
          </a:p>
          <a:p>
            <a:r>
              <a:t>Sequence: MAGENTLKAPLLPLHEPQIQETPNKNNFIAIKSILNLKNFYIILGPLLSIIICLLVKLDA... (length: 530 aa)</a:t>
            </a:r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WJX22926.1 -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chr2:7998497..8005441</a:t>
            </a:r>
          </a:p>
          <a:p>
            <a:r>
              <a:t>Sequence: MVGVIAWVFTWWITEAVPLPVTSMCPLFLFPLFGIASADTVAHSYMDDVITLVLGSFILA... (length: 464 aa)</a:t>
            </a:r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WJX22927.1 -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chr2:8008119..8013905</a:t>
            </a:r>
          </a:p>
          <a:p>
            <a:r>
              <a:t>Sequence: MAREDTSSPILQAPLLPLQEPIQQTPNINSFTITSSILNLKNFYIILGPLLSIIICLLVK... (length: 533 aa)</a:t>
            </a:r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WJX22928.1 -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chr2:8008326..8013905</a:t>
            </a:r>
          </a:p>
          <a:p>
            <a:r>
              <a:t>Sequence: MVGVIAWVFTWWITEAVPLPVTSMCPLFLFPMFGISSADTVAHSYMDDVIALVLGSFILA... (length: 464 aa)</a:t>
            </a:r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WJX22929.1 -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chr2:8046956..8052728</a:t>
            </a:r>
          </a:p>
          <a:p>
            <a:r>
              <a:t>Sequence: MKGLFKPKPRTPTDIVRQTRDLLIFFDSSTESRDSKKEEKQMTELCKYIRELKSILYGNS... (length: 337 aa)</a:t>
            </a:r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WJX22930.1 - vacuolar transporter chaperone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chr2:8055143..8064406</a:t>
            </a:r>
          </a:p>
          <a:p>
            <a:r>
              <a:t>Sequence: MVDNNDSLSEQFLASAVDAAHKAGDVIRKGFYQTKHVEHKGSVDLVTETDKACEDLIFNH... (length: 272 aa)</a:t>
            </a:r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WJX22931.1 -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chr2:8068081..8070122</a:t>
            </a:r>
          </a:p>
          <a:p>
            <a:r>
              <a:t>Sequence: MVHSLRFMFLVSILITTLFTKTTFSQTQTCLSQTFNNNEKFTSCRDLPQLTSYLHWTYNQ... (length: 410 aa)</a:t>
            </a:r>
          </a:p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WJX22932.1 -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chr2:8090551..8091130</a:t>
            </a:r>
          </a:p>
          <a:p>
            <a:r>
              <a:t>Sequence: MVSNILKLVLCLFVLSTLHLTSSAQKCKEYKFPHNKVYANCSDLPYLSSFLHWTYSNGIL... (length: 192 aa)</a:t>
            </a:r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WJX22933.1 -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chr2:8093915..8094491</a:t>
            </a:r>
          </a:p>
          <a:p>
            <a:r>
              <a:t>Sequence: MVSNMLKLVVCLLVLNSLHLTSSAQRCKEYHFPAHKVYDNCKDLHQLSSFLHWTYSEATG... (length: 191 aa)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WJX22583.1 -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chr2:5315637..5316774</a:t>
            </a:r>
          </a:p>
          <a:p>
            <a:r>
              <a:t>Sequence: MCSIRASDHFSQIDHFDRIPDSLLLLVFNKIGDVKALGRCCVVSRRFHSLVPQVENVVVR... (length: 378 aa)</a:t>
            </a:r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WJX22934.1 -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chr2:8110010..8111905</a:t>
            </a:r>
          </a:p>
          <a:p>
            <a:r>
              <a:t>Sequence: MVSLEESRSNSNRFPLPRTYQYHSSKSERNIGRSMRTRRSSIFDEDNSSCTFTERSTCVS... (length: 454 aa)</a:t>
            </a:r>
          </a:p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WJX22935.1 - Sugar transporter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chr2:8115830..8119604</a:t>
            </a:r>
          </a:p>
          <a:p>
            <a:r>
              <a:t>Sequence: MAEGGHQLADKTEFTECWRRTTESPYIMRLALSAGIGGLLFGYDTGVISGALLYIRDEFE... (length: 582 aa)</a:t>
            </a:r>
          </a:p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WJX22936.1 -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chr2:8130303..8132305</a:t>
            </a:r>
          </a:p>
          <a:p>
            <a:r>
              <a:t>Sequence: MDPGKLFIGGISWDTNEDRLRSYFQNFGDVVEAVIMKDRTTGRARGFGFVVFSDPSVAER... (length: 497 aa)</a:t>
            </a:r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WJX22937.1 - thymidine kinase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chr2:8140873..8145833</a:t>
            </a:r>
          </a:p>
          <a:p>
            <a:r>
              <a:t>Sequence: MKSILNPKFSSFSSNFPKLSSFSLFSHPRQFTIFFRNNTSSFSNPLRLNPTITTTPFTNF... (length: 705 aa)</a:t>
            </a:r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WJX22938.1 -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chr2:8149115..8149487</a:t>
            </a:r>
          </a:p>
          <a:p>
            <a:r>
              <a:t>Sequence: MFTTWYQDRSCRVWDIRSEAHSLFVLKGNIGAIDVFHFSSDEKFMATAKSIYYVHIYDVE... (length: 123 aa)</a:t>
            </a:r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WJX22939.1 -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chr2:8156506..8157601</a:t>
            </a:r>
          </a:p>
          <a:p>
            <a:r>
              <a:t>Sequence: MEEHPERAELRRIQREQERERRRIRDRQRRQAMTQEQRERHLARRRRNYQLRRQRAANAT... (length: 232 aa)</a:t>
            </a:r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WJX22940.1 -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chr2:8161702..8162002</a:t>
            </a:r>
          </a:p>
          <a:p>
            <a:r>
              <a:t>Sequence: MKTKIQLERVLCWHGFYGIKETIVYGIMREKQGSRVSKRYAHGMNGTLLTACEDLSGSLQ... (length: 99 aa)</a:t>
            </a:r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WJX22941.1 - Scarecrow-like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chr2:8162528..8164109</a:t>
            </a:r>
          </a:p>
          <a:p>
            <a:r>
              <a:t>Sequence: MGTCQQQPNSACINSSSNGSSNQGTNVSFETSNIEKQFYTLESSQVTTDFTAFDSPSSDS... (length: 526 aa)</a:t>
            </a:r>
          </a:p>
        </p:txBody>
      </p:sp>
    </p:spTree>
  </p:cSld>
  <p:clrMapOvr>
    <a:masterClrMapping/>
  </p:clrMapOvr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WJX22942.1 -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chr2:8168838..8169241</a:t>
            </a:r>
          </a:p>
          <a:p>
            <a:r>
              <a:t>Sequence: MNTDITASTKPEYPVIDRNPPFTTVVGNFNTLDYLRFTTIAGISVTVGYLSGIKPGIRGP... (length: 101 aa)</a:t>
            </a:r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WJX22943.1 -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chr2:8178651..8179429</a:t>
            </a:r>
          </a:p>
          <a:p>
            <a:r>
              <a:t>Sequence: MTRRNGQRNVGSSTWKGVFGGIISLSDALPICPLNTSDQLWRWWWTLFWEELKNWGECNS... (length: 78 aa)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WJX22548.1 -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chr2:5025903..5030688</a:t>
            </a:r>
          </a:p>
          <a:p>
            <a:r>
              <a:t>Sequence: MAKHHVVLFFFISLVLASIISFMCDATKKVMKPVNFTFDIENHLVQSYKRSFNGFSAILN... (length: 569 aa)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WJX22584.1 -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chr2:5331039..5335346</a:t>
            </a:r>
          </a:p>
          <a:p>
            <a:r>
              <a:t>Sequence: MGETGKRNRSQRDRGDRNRDNKNQKRRVNDRDEREKGELIVYRILCPVGVIGSVIGKNGK... (length: 629 aa)</a:t>
            </a:r>
          </a:p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WJX22944.1 -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chr2:8179750..8180200</a:t>
            </a:r>
          </a:p>
          <a:p>
            <a:r>
              <a:t>Sequence: MGRENHDPTIVHSSIALLQERFRQLERAKEMREERELKKIVNETKQFNSNNTIITPSYDY... (length: 149 aa)</a:t>
            </a:r>
          </a:p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WJX22945.1 -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chr2:8182423..8182895</a:t>
            </a:r>
          </a:p>
          <a:p>
            <a:r>
              <a:t>Sequence: MAISDMRSKSFYGFAMLLQMLNGTSQPIRELTFFMPDDRELSASPITADEIEDFLLIHAI... (length: 127 aa)</a:t>
            </a:r>
          </a:p>
        </p:txBody>
      </p:sp>
    </p:spTree>
  </p:cSld>
  <p:clrMapOvr>
    <a:masterClrMapping/>
  </p:clrMapOvr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WJX22946.1 -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chr2:8188785..8191100</a:t>
            </a:r>
          </a:p>
          <a:p>
            <a:r>
              <a:t>Sequence: MQAEPAIATSLIRAGVLQNAIAAGPVGIGTCFDDKRGQFVLLCGVDYGEPLGSDVGRTCN... (length: 112 aa)</a:t>
            </a:r>
          </a:p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WJX22947.1 -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chr2:8190962..8196736</a:t>
            </a:r>
          </a:p>
          <a:p>
            <a:r>
              <a:t>Sequence: MLKLIPNPLITGLMQAEPATALSLIRVGALQNATAAEPGALQTYLAVVKWKKLMQAEPAI... (length: 98 aa)</a:t>
            </a:r>
          </a:p>
        </p:txBody>
      </p:sp>
    </p:spTree>
  </p:cSld>
  <p:clrMapOvr>
    <a:masterClrMapping/>
  </p:clrMapOvr>
</p:sld>
</file>

<file path=ppt/slides/slide4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WJX22948.1 -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chr2:8199201..8199480</a:t>
            </a:r>
          </a:p>
          <a:p>
            <a:r>
              <a:t>Sequence: MTKQAAAEVNQQVFAPAAKPTLGKPININGVGLLRRPKNPVFKPVVAVKNVVVSPELVDP... (length: 92 aa)</a:t>
            </a:r>
          </a:p>
        </p:txBody>
      </p:sp>
    </p:spTree>
  </p:cSld>
  <p:clrMapOvr>
    <a:masterClrMapping/>
  </p:clrMapOvr>
</p:sld>
</file>

<file path=ppt/slides/slide4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WJX22949.1 -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chr2:8200591..8203562</a:t>
            </a:r>
          </a:p>
          <a:p>
            <a:r>
              <a:t>Sequence: MDDELECSIGIADGECDPPSIPIPRGGPIYLSNMSSPIIRVSLFQDSLLSQLQSLEAELP... (length: 449 aa)</a:t>
            </a:r>
          </a:p>
        </p:txBody>
      </p:sp>
    </p:spTree>
  </p:cSld>
  <p:clrMapOvr>
    <a:masterClrMapping/>
  </p:clrMapOvr>
</p:sld>
</file>

<file path=ppt/slides/slide4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WJX22950.1 -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chr2:8212651..8214845</a:t>
            </a:r>
          </a:p>
          <a:p>
            <a:r>
              <a:t>Sequence: MSYLGVGVSPGNVPVYHSTNMKVLDRKIRITELVLRCVILGLGVLAVVLIVTDSQVREFF... (length: 201 aa)</a:t>
            </a:r>
          </a:p>
        </p:txBody>
      </p:sp>
    </p:spTree>
  </p:cSld>
  <p:clrMapOvr>
    <a:masterClrMapping/>
  </p:clrMapOvr>
</p:sld>
</file>

<file path=ppt/slides/slide4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WJX22952.1 -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chr2:8226510..8229199</a:t>
            </a:r>
          </a:p>
          <a:p>
            <a:r>
              <a:t>Sequence: MAFSFSKKKPSSRYSSYDSRSSTSTIFSDPSSSYEFNNMNNLKNSKSSSSSRAIIKAKPS... (length: 386 aa)</a:t>
            </a:r>
          </a:p>
        </p:txBody>
      </p:sp>
    </p:spTree>
  </p:cSld>
  <p:clrMapOvr>
    <a:masterClrMapping/>
  </p:clrMapOvr>
</p:sld>
</file>

<file path=ppt/slides/slide4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WJX22951.1 -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chr2:8226510..8229085</a:t>
            </a:r>
          </a:p>
          <a:p>
            <a:r>
              <a:t>Sequence: MNNLKNSKSSSSSRAIIKAKPSHITPTTKVDPTLTTMVKKFMQNKPKSVNPTTTTTKLFI... (length: 348 aa)</a:t>
            </a:r>
          </a:p>
        </p:txBody>
      </p:sp>
    </p:spTree>
  </p:cSld>
  <p:clrMapOvr>
    <a:masterClrMapping/>
  </p:clrMapOvr>
</p:sld>
</file>

<file path=ppt/slides/slide4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WJX22953.1 -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chr2:8238962..8242787</a:t>
            </a:r>
          </a:p>
          <a:p>
            <a:r>
              <a:t>Sequence: MGRSRGNFHHADEDPSQRSRRKKNAASGENSESGAAGQGASEGKRALYHCNYCNKDITGK... (length: 555 aa)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WJX22585.1 -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chr2:5342530..5344153</a:t>
            </a:r>
          </a:p>
          <a:p>
            <a:r>
              <a:t>Sequence: MAEKKPLVGLSWQPQLPLMSMSKATYLSFHTKPQIQAPSSTLWKPNSELVNGLFVPPNDP... (length: 200 aa)</a:t>
            </a:r>
          </a:p>
        </p:txBody>
      </p:sp>
    </p:spTree>
  </p:cSld>
  <p:clrMapOvr>
    <a:masterClrMapping/>
  </p:clrMapOvr>
</p:sld>
</file>

<file path=ppt/slides/slide4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WJX22954.1 -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chr2:8251372..8256789</a:t>
            </a:r>
          </a:p>
          <a:p>
            <a:r>
              <a:t>Sequence: MSSDEVDPVFVSWEEELICQERGNRVIHFYLRDMSGNSVLAVVGTERSVRHMMYVVPQQF... (length: 695 aa)</a:t>
            </a:r>
          </a:p>
        </p:txBody>
      </p:sp>
    </p:spTree>
  </p:cSld>
  <p:clrMapOvr>
    <a:masterClrMapping/>
  </p:clrMapOvr>
</p:sld>
</file>

<file path=ppt/slides/slide4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WJX22955.1 -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chr2:8261915..8262503</a:t>
            </a:r>
          </a:p>
          <a:p>
            <a:r>
              <a:t>Sequence: MDQTKKGLSKKQFLKRTLKFVFSISVFSFFLCYYSSSFFIYPQTFNAYFCTCLFAFFTHT... (length: 195 aa)</a:t>
            </a:r>
          </a:p>
        </p:txBody>
      </p:sp>
    </p:spTree>
  </p:cSld>
  <p:clrMapOvr>
    <a:masterClrMapping/>
  </p:clrMapOvr>
</p:sld>
</file>

<file path=ppt/slides/slide4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WJX22957.1 -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chr2:8265055..8268015</a:t>
            </a:r>
          </a:p>
          <a:p>
            <a:r>
              <a:t>Sequence: MTSLATKNLWIRKQQCPCGDWKCYITYESDSEEGSVAPESVKEDKISSCRAMIITPYVGM... (length: 657 aa)</a:t>
            </a:r>
          </a:p>
        </p:txBody>
      </p:sp>
    </p:spTree>
  </p:cSld>
  <p:clrMapOvr>
    <a:masterClrMapping/>
  </p:clrMapOvr>
</p:sld>
</file>

<file path=ppt/slides/slide4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WJX22956.1 -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chr2:8265055..8268015</a:t>
            </a:r>
          </a:p>
          <a:p>
            <a:r>
              <a:t>Sequence: MTSLATKNLWIRKQQCPCGDWKCYITYESDSEEGSVAPESVKEDKISSCRAMIITPYVGM... (length: 695 aa)</a:t>
            </a:r>
          </a:p>
        </p:txBody>
      </p:sp>
    </p:spTree>
  </p:cSld>
  <p:clrMapOvr>
    <a:masterClrMapping/>
  </p:clrMapOvr>
</p:sld>
</file>

<file path=ppt/slides/slide4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WJX22958.1 -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chr2:8277939..8281422</a:t>
            </a:r>
          </a:p>
          <a:p>
            <a:r>
              <a:t>Sequence: MRMVANEELQLVQPDVVVLEIDHLQNQLTEKVNELATCQGEIKSLRATEAQKDKAIEELR... (length: 569 aa)</a:t>
            </a:r>
          </a:p>
        </p:txBody>
      </p:sp>
    </p:spTree>
  </p:cSld>
  <p:clrMapOvr>
    <a:masterClrMapping/>
  </p:clrMapOvr>
</p:sld>
</file>

<file path=ppt/slides/slide4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WJX22959.1 -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chr2:8277945..8281422</a:t>
            </a:r>
          </a:p>
          <a:p>
            <a:r>
              <a:t>Sequence: MVANEELQLVQPDVVVLEIDHLQNQLTEKVNELATCQGEIKSLRATEAQKDKAIEELRNE... (length: 567 aa)</a:t>
            </a:r>
          </a:p>
        </p:txBody>
      </p:sp>
    </p:spTree>
  </p:cSld>
  <p:clrMapOvr>
    <a:masterClrMapping/>
  </p:clrMapOvr>
</p:sld>
</file>

<file path=ppt/slides/slide4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WJX22960.1 -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chr2:8282794..8283211</a:t>
            </a:r>
          </a:p>
          <a:p>
            <a:r>
              <a:t>Sequence: MGNCVACYSQPKKETRCPLIQGSEIGVNNASVPVEKMNTASSKHYIAVRRKVQHGEVYHL... (length: 138 aa)</a:t>
            </a:r>
          </a:p>
        </p:txBody>
      </p:sp>
    </p:spTree>
  </p:cSld>
  <p:clrMapOvr>
    <a:masterClrMapping/>
  </p:clrMapOvr>
</p:sld>
</file>

<file path=ppt/slides/slide4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WJX22961.1 -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chr2:8284083..8285298</a:t>
            </a:r>
          </a:p>
          <a:p>
            <a:r>
              <a:t>Sequence: MISSYACIGNVDMALRLYRRAKKEKWKLGKMVFLSLIKMYGKSANYDGCLSVYRDMKVFG... (length: 404 aa)</a:t>
            </a:r>
          </a:p>
        </p:txBody>
      </p:sp>
    </p:spTree>
  </p:cSld>
  <p:clrMapOvr>
    <a:masterClrMapping/>
  </p:clrMapOvr>
</p:sld>
</file>

<file path=ppt/slides/slide4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WJX22962.1 -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chr2:8285357..8287118</a:t>
            </a:r>
          </a:p>
          <a:p>
            <a:r>
              <a:t>Sequence: MSKPDNALFVFRYFVQLFEPVKQVILYNVMLKLFRESMEFEKAEKLFDEMLQRMVKPNVI... (length: 586 aa)</a:t>
            </a:r>
          </a:p>
        </p:txBody>
      </p:sp>
    </p:spTree>
  </p:cSld>
  <p:clrMapOvr>
    <a:masterClrMapping/>
  </p:clrMapOvr>
</p:sld>
</file>

<file path=ppt/slides/slide4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WJX22963.1 -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chr2:8287154..8287466</a:t>
            </a:r>
          </a:p>
          <a:p>
            <a:r>
              <a:t>Sequence: MVHTYPLCSLLPSPSTFHNRKFSSFSTSCRYLKFPNKYSPFITNCSFQNPSAKLQHPDEK... (length: 103 aa)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WJX22586.1 - Coronatine-insensitive protein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chr2:5345236..5346536</a:t>
            </a:r>
          </a:p>
          <a:p>
            <a:r>
              <a:t>Sequence: MEILESRNVIGDRGLEVLARCCKKLRRLRIERGDDDQGMEDEEGVVSQRGLIALSQGCPE... (length: 282 aa)</a:t>
            </a:r>
          </a:p>
        </p:txBody>
      </p:sp>
    </p:spTree>
  </p:cSld>
  <p:clrMapOvr>
    <a:masterClrMapping/>
  </p:clrMapOvr>
</p:sld>
</file>

<file path=ppt/slides/slide4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WJX22964.1 -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chr2:8291223..8293258</a:t>
            </a:r>
          </a:p>
          <a:p>
            <a:r>
              <a:t>Sequence: MAQPYPLCSSHSSTFNPKFPNLNHTFNKFKIFFSHQSPNSLHDTNLNHPDQQVYEILNSL... (length: 636 aa)</a:t>
            </a:r>
          </a:p>
        </p:txBody>
      </p:sp>
    </p:spTree>
  </p:cSld>
  <p:clrMapOvr>
    <a:masterClrMapping/>
  </p:clrMapOvr>
</p:sld>
</file>

<file path=ppt/slides/slide4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WJX22965.1 -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chr2:8295295..8299156</a:t>
            </a:r>
          </a:p>
          <a:p>
            <a:r>
              <a:t>Sequence: MHLTHQFSTIFSSSSYSFINPKFPNFNHTSHKFKTFFSYQSPNSLHDANRNNPDTKISSF... (length: 1286 aa)</a:t>
            </a:r>
          </a:p>
        </p:txBody>
      </p:sp>
    </p:spTree>
  </p:cSld>
  <p:clrMapOvr>
    <a:masterClrMapping/>
  </p:clrMapOvr>
</p:sld>
</file>

<file path=ppt/slides/slide4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WJX22966.1 -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chr2:8302643..8304086</a:t>
            </a:r>
          </a:p>
          <a:p>
            <a:r>
              <a:t>Sequence: MPAFGCEPGHYVFSFMIFVYAKMGNVDMALKLYDIAKNEKWPIWVVAFSALIKMYRSLGN... (length: 480 aa)</a:t>
            </a:r>
          </a:p>
        </p:txBody>
      </p:sp>
    </p:spTree>
  </p:cSld>
  <p:clrMapOvr>
    <a:masterClrMapping/>
  </p:clrMapOvr>
</p:sld>
</file>

<file path=ppt/slides/slide4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WJX22967.1 -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chr2:8307656..8310904</a:t>
            </a:r>
          </a:p>
          <a:p>
            <a:r>
              <a:t>Sequence: MAQPYPLCSFINSFINPKLPNFNHTSHKFKTLFSYQPNNSLEDANLNNPDAKISSLSKTK... (length: 618 aa)</a:t>
            </a:r>
          </a:p>
        </p:txBody>
      </p:sp>
    </p:spTree>
  </p:cSld>
  <p:clrMapOvr>
    <a:masterClrMapping/>
  </p:clrMapOvr>
</p:sld>
</file>

<file path=ppt/slides/slide4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WJX22968.1 - Pentatricopeptide repeat-containing protein, chloroplastic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chr2:8313207..8315250</a:t>
            </a:r>
          </a:p>
          <a:p>
            <a:r>
              <a:t>Sequence: MASLSNIPLFHSISIPFSSSSSSNPNFKFITFSHLNQPSLHNPVTNSSSLSKTKIWVNPN... (length: 680 aa)</a:t>
            </a:r>
          </a:p>
        </p:txBody>
      </p:sp>
    </p:spTree>
  </p:cSld>
  <p:clrMapOvr>
    <a:masterClrMapping/>
  </p:clrMapOvr>
</p:sld>
</file>

<file path=ppt/slides/slide4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WJX22969.1 -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chr2:8320876..8322137</a:t>
            </a:r>
          </a:p>
          <a:p>
            <a:r>
              <a:t>Sequence: MAEKVTIMRLKVDLECDKCYKKVKKLLSKYPQIRDQKYDEKGNIVTITVVCCSPEKIRDK... (length: 257 aa)</a:t>
            </a:r>
          </a:p>
        </p:txBody>
      </p:sp>
    </p:spTree>
  </p:cSld>
  <p:clrMapOvr>
    <a:masterClrMapping/>
  </p:clrMapOvr>
</p:sld>
</file>

<file path=ppt/slides/slide4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WJX22970.1 -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chr2:8325998..8331356</a:t>
            </a:r>
          </a:p>
          <a:p>
            <a:r>
              <a:t>Sequence: MGEENKEEGKKEETKEEKKEEEKKEEKKEEEQPLEIVLKVDMHCEACARKVAKALKGFEG... (length: 272 aa)</a:t>
            </a:r>
          </a:p>
        </p:txBody>
      </p:sp>
    </p:spTree>
  </p:cSld>
  <p:clrMapOvr>
    <a:masterClrMapping/>
  </p:clrMapOvr>
</p:sld>
</file>

<file path=ppt/slides/slide4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WJX22971.1 -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chr2:8325998..8331356</a:t>
            </a:r>
          </a:p>
          <a:p>
            <a:r>
              <a:t>Sequence: MGEENKEEGKKEETKEEKKEEEKKEEKKEEEQPLEIVLKVDMHCEACARKVAKALKGFEG... (length: 271 aa)</a:t>
            </a:r>
          </a:p>
        </p:txBody>
      </p:sp>
    </p:spTree>
  </p:cSld>
  <p:clrMapOvr>
    <a:masterClrMapping/>
  </p:clrMapOvr>
</p:sld>
</file>

<file path=ppt/slides/slide4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WJX22972.1 -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chr2:8326262..8331356</a:t>
            </a:r>
          </a:p>
          <a:p>
            <a:r>
              <a:t>Sequence: MHCEACARKVAKALKGFEGVEEVSADSKGSKVVVKGKAADPIKVLKRLQKKSGKKVELIS... (length: 230 aa)</a:t>
            </a:r>
          </a:p>
        </p:txBody>
      </p:sp>
    </p:spTree>
  </p:cSld>
  <p:clrMapOvr>
    <a:masterClrMapping/>
  </p:clrMapOvr>
</p:sld>
</file>

<file path=ppt/slides/slide4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WJX22973.1 - SNF1-related protein kinase regulatory subunit beta-2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chr2:8333428..8336055</a:t>
            </a:r>
          </a:p>
          <a:p>
            <a:r>
              <a:t>Sequence: MGNVNGREEDFNGTVSEISSEEDGGGGEREREGGFDTVSSDCMSTPDGVVENPSPSELMG... (length: 301 aa)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WJX22587.1 - replication factor C subunit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chr2:5346856..5348560</a:t>
            </a:r>
          </a:p>
          <a:p>
            <a:r>
              <a:t>Sequence: MQQDWLYHLNQVKKSSLNFQTRQDKITSASMIIIPEYYYHPEYSTMGREIFSPTPSKPEA... (length: 179 aa)</a:t>
            </a:r>
          </a:p>
        </p:txBody>
      </p:sp>
    </p:spTree>
  </p:cSld>
  <p:clrMapOvr>
    <a:masterClrMapping/>
  </p:clrMapOvr>
</p:sld>
</file>

<file path=ppt/slides/slide4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WJX22974.1 - Nuclear transcription factor Y subunit B-3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chr2:8348008..8348515</a:t>
            </a:r>
          </a:p>
          <a:p>
            <a:r>
              <a:t>Sequence: MAESDNESGGGQTGCREQDRFLPIANVSRIMKKALPANGKISKEAKETVQECVSEFISFI... (length: 168 aa)</a:t>
            </a:r>
          </a:p>
        </p:txBody>
      </p:sp>
    </p:spTree>
  </p:cSld>
  <p:clrMapOvr>
    <a:masterClrMapping/>
  </p:clrMapOvr>
</p:sld>
</file>

<file path=ppt/slides/slide4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WJX22975.1 -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chr2:8352372..8355850</a:t>
            </a:r>
          </a:p>
          <a:p>
            <a:r>
              <a:t>Sequence: MLRSLPKLSIIFSSTNNSRFLANATQRFISSFSTTPASRVKFGVTARVPIRCMSTSPISS... (length: 335 aa)</a:t>
            </a:r>
          </a:p>
        </p:txBody>
      </p:sp>
    </p:spTree>
  </p:cSld>
  <p:clrMapOvr>
    <a:masterClrMapping/>
  </p:clrMapOvr>
</p:sld>
</file>

<file path=ppt/slides/slide4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WJX22976.1 -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chr2:8359805..8362107</a:t>
            </a:r>
          </a:p>
          <a:p>
            <a:r>
              <a:t>Sequence: MDLFAAEHVAPFPDSGDLLFAAGLLSSHQNPQKLRPIRSLPPPPPPPGYLVHSQSPPNPQ... (length: 392 aa)</a:t>
            </a:r>
          </a:p>
        </p:txBody>
      </p:sp>
    </p:spTree>
  </p:cSld>
  <p:clrMapOvr>
    <a:masterClrMapping/>
  </p:clrMapOvr>
</p:sld>
</file>

<file path=ppt/slides/slide4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WJX22977.1 -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chr2:8364522..8364909</a:t>
            </a:r>
          </a:p>
          <a:p>
            <a:r>
              <a:t>Sequence: MAFKVNVAFFLCLSLISFIMVNANYVPQIPTVPIPDPTYNPSPKGTCPIDTLKLGVCAKV... (length: 128 aa)</a:t>
            </a:r>
          </a:p>
        </p:txBody>
      </p:sp>
    </p:spTree>
  </p:cSld>
  <p:clrMapOvr>
    <a:masterClrMapping/>
  </p:clrMapOvr>
</p:sld>
</file>

<file path=ppt/slides/slide4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WJX22978.1 -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chr2:8393932..8397241</a:t>
            </a:r>
          </a:p>
          <a:p>
            <a:r>
              <a:t>Sequence: MGLKGATYVAIIISLNLLFVSTLISANRIHRRPLLPPPPPSPSPVICQSTPPSVTTPSTP... (length: 1102 aa)</a:t>
            </a:r>
          </a:p>
        </p:txBody>
      </p:sp>
    </p:spTree>
  </p:cSld>
  <p:clrMapOvr>
    <a:masterClrMapping/>
  </p:clrMapOvr>
</p:sld>
</file>

<file path=ppt/slides/slide4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WJX22979.1 -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chr2:8428480..8431789</a:t>
            </a:r>
          </a:p>
          <a:p>
            <a:r>
              <a:t>Sequence: MGLKGATYVAIIISLNLLFVSTLISANRIHRRPLLPPPPPSPSPVICQSTPPSVTTPSTP... (length: 1102 aa)</a:t>
            </a:r>
          </a:p>
        </p:txBody>
      </p:sp>
    </p:spTree>
  </p:cSld>
  <p:clrMapOvr>
    <a:masterClrMapping/>
  </p:clrMapOvr>
</p:sld>
</file>

<file path=ppt/slides/slide4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WJX22980.1 -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chr2:8450754..8453232</a:t>
            </a:r>
          </a:p>
          <a:p>
            <a:r>
              <a:t>Sequence: MRLKGVSFVAIILSINLLFVSTLVSANYYHHHHHHRYPPPPSPPPPPPPPVICYSPPPPP... (length: 825 aa)</a:t>
            </a:r>
          </a:p>
        </p:txBody>
      </p:sp>
    </p:spTree>
  </p:cSld>
  <p:clrMapOvr>
    <a:masterClrMapping/>
  </p:clrMapOvr>
</p:sld>
</file>

<file path=ppt/slides/slide4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WJX22981.1 -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chr2:8469458..8469806</a:t>
            </a:r>
          </a:p>
          <a:p>
            <a:r>
              <a:t>Sequence: MLHGRLQRKDFEFLEEKISQRLASWQHNLLNKAGRLTLVKSVLNSIPNYYMQVAWLPQST... (length: 115 aa)</a:t>
            </a:r>
          </a:p>
        </p:txBody>
      </p:sp>
    </p:spTree>
  </p:cSld>
  <p:clrMapOvr>
    <a:masterClrMapping/>
  </p:clrMapOvr>
</p:sld>
</file>

<file path=ppt/slides/slide4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WJX22982.1 -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chr2:8469923..8470544</a:t>
            </a:r>
          </a:p>
          <a:p>
            <a:r>
              <a:t>Sequence: MKALLALRDGFQFRLGDGNSSFLFTNWSGMGNLATKVLYIDIHDLQLTVKDVYVDGSWNF... (length: 206 aa)</a:t>
            </a:r>
          </a:p>
        </p:txBody>
      </p:sp>
    </p:spTree>
  </p:cSld>
  <p:clrMapOvr>
    <a:masterClrMapping/>
  </p:clrMapOvr>
</p:sld>
</file>

<file path=ppt/slides/slide4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WJX22983.1 - agmatine deiminase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chr2:8471812..8473133</a:t>
            </a:r>
          </a:p>
          <a:p>
            <a:r>
              <a:t>Sequence: MLSAHNKGWRAKAEIVQYVILKWISLVAFLNNIELKDDEAKPRLPGTRHVASYVNFYIAN... (length: 78 aa)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WJX22588.1 -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chr2:5352134..5352582</a:t>
            </a:r>
          </a:p>
          <a:p>
            <a:r>
              <a:t>Sequence: MNNIDEANVEPQRSWEKVITNVDLHGTNVLHIPMNIARSYMQHQPNQIILSLDDSDLFIQ... (length: 116 aa)</a:t>
            </a:r>
          </a:p>
        </p:txBody>
      </p:sp>
    </p:spTree>
  </p:cSld>
  <p:clrMapOvr>
    <a:masterClrMapping/>
  </p:clrMapOvr>
</p:sld>
</file>

<file path=ppt/slides/slide4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WJX22984.1 -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chr2:8631621..8632171</a:t>
            </a:r>
          </a:p>
          <a:p>
            <a:r>
              <a:t>Sequence: MQGKWMDIGSRNQCKARQYKKGNEESVKEHEVYSNPNEESLQSKFGLEYKKRETKFDLPS... (length: 68 aa)</a:t>
            </a:r>
          </a:p>
        </p:txBody>
      </p:sp>
    </p:spTree>
  </p:cSld>
  <p:clrMapOvr>
    <a:masterClrMapping/>
  </p:clrMapOvr>
</p:sld>
</file>

<file path=ppt/slides/slide4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WJX22985.1 -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chr2:8633574..8633901</a:t>
            </a:r>
          </a:p>
          <a:p>
            <a:r>
              <a:t>Sequence: MGSKSNATISFLILSLSIFFTTLTSAQVPPSSTCPDLSVCANVLNNLANVSVRATQACCS... (length: 108 aa)</a:t>
            </a:r>
          </a:p>
        </p:txBody>
      </p:sp>
    </p:spTree>
  </p:cSld>
  <p:clrMapOvr>
    <a:masterClrMapping/>
  </p:clrMapOvr>
</p:sld>
</file>

<file path=ppt/slides/slide4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WJX22986.1 -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chr2:8652866..8653166</a:t>
            </a:r>
          </a:p>
          <a:p>
            <a:r>
              <a:t>Sequence: MFIPTALTNARRHTSASASARPAMREQQGSDCGEPTSTFAKSFNRLAQTLKLGQIGGGDG... (length: 99 aa)</a:t>
            </a:r>
          </a:p>
        </p:txBody>
      </p:sp>
    </p:spTree>
  </p:cSld>
  <p:clrMapOvr>
    <a:masterClrMapping/>
  </p:clrMapOvr>
</p:sld>
</file>

<file path=ppt/slides/slide4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WJX22987.1 -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chr2:8652876..8653233</a:t>
            </a:r>
          </a:p>
          <a:p>
            <a:r>
              <a:t>Sequence: MDSKSVASIKILILSLNIFFFTTLSSAQAPTVSPSPSPSPPPICPNLSVCANLLNDLANV... (length: 118 aa)</a:t>
            </a:r>
          </a:p>
        </p:txBody>
      </p:sp>
    </p:spTree>
  </p:cSld>
  <p:clrMapOvr>
    <a:masterClrMapping/>
  </p:clrMapOvr>
</p:sld>
</file>

<file path=ppt/slides/slide4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WJX22988.1 - DNA oxidative demethylase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chr2:8658118..8658433</a:t>
            </a:r>
          </a:p>
          <a:p>
            <a:r>
              <a:t>Sequence: MASSIIALKLHAVLISNPNDTAKKAETVDLGNGSDVVFIQRLIPSEQSWKWFHYLDKHIP... (length: 104 aa)</a:t>
            </a:r>
          </a:p>
        </p:txBody>
      </p:sp>
    </p:spTree>
  </p:cSld>
  <p:clrMapOvr>
    <a:masterClrMapping/>
  </p:clrMapOvr>
</p:sld>
</file>

<file path=ppt/slides/slide4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WJX22990.1 - tRNA (guanine(9)-N(1))-methyltransferase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chr2:8713017..8715738</a:t>
            </a:r>
          </a:p>
          <a:p>
            <a:r>
              <a:t>Sequence: MTQMEPNGEVEAGVPPPPPPPQKTETEQTTENNTNSSEPILSKNAQKKLARQQRWEAKKA... (length: 369 aa)</a:t>
            </a:r>
          </a:p>
        </p:txBody>
      </p:sp>
    </p:spTree>
  </p:cSld>
  <p:clrMapOvr>
    <a:masterClrMapping/>
  </p:clrMapOvr>
</p:sld>
</file>

<file path=ppt/slides/slide4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WJX22989.1 - tRNA (guanine(9)-N(1))-methyltransferase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chr2:8713017..8715729</a:t>
            </a:r>
          </a:p>
          <a:p>
            <a:r>
              <a:t>Sequence: MEPNGEVEAGVPPPPPPPQKTETEQTTENNTNSSEPILSKNAQKKLARQQRWEAKKAEKK... (length: 366 aa)</a:t>
            </a:r>
          </a:p>
        </p:txBody>
      </p:sp>
    </p:spTree>
  </p:cSld>
  <p:clrMapOvr>
    <a:masterClrMapping/>
  </p:clrMapOvr>
</p:sld>
</file>

<file path=ppt/slides/slide4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WJX22991.1 -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chr2:8718091..8733753</a:t>
            </a:r>
          </a:p>
          <a:p>
            <a:r>
              <a:t>Sequence: MALKPHLQLNDLGSKLETLPSSKDTLIELLKQAAACLTDMDQSPSASALESMKPFLNAIV... (length: 1681 aa)</a:t>
            </a:r>
          </a:p>
        </p:txBody>
      </p:sp>
    </p:spTree>
  </p:cSld>
  <p:clrMapOvr>
    <a:masterClrMapping/>
  </p:clrMapOvr>
</p:sld>
</file>

<file path=ppt/slides/slide4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WJX22992.1 - Protein C2-DOMAIN ABA-RELATED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chr2:8740705..8742047</a:t>
            </a:r>
          </a:p>
          <a:p>
            <a:r>
              <a:t>Sequence: MSEQLGILKVIVVQGKRLVIRDFKTSDPYVVLKLGNQTAKTKVINSCLNPVWNEELNFTL... (length: 166 aa)</a:t>
            </a:r>
          </a:p>
        </p:txBody>
      </p:sp>
    </p:spTree>
  </p:cSld>
  <p:clrMapOvr>
    <a:masterClrMapping/>
  </p:clrMapOvr>
</p:sld>
</file>

<file path=ppt/slides/slide4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WJX22993.1 - Alpha-ketoglutarate-dependent dioxygenase alkB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chr2:8754165..8756233</a:t>
            </a:r>
          </a:p>
          <a:p>
            <a:r>
              <a:t>Sequence: MASSSSSSSSSSSITALKLNAVLISNPNDTAKKAETVDLGNGSDVVFIQRLIPSEQSWKW... (length: 249 aa)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WJX22589.1 -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chr2:5353137..5358879</a:t>
            </a:r>
          </a:p>
          <a:p>
            <a:r>
              <a:t>Sequence: MDINQATLSRFARQLKRKSRATSNYSSSSENVEPNIDTTSCYNTPLAPENVRPIDVSGNS... (length: 1618 aa)</a:t>
            </a:r>
          </a:p>
        </p:txBody>
      </p:sp>
    </p:spTree>
  </p:cSld>
  <p:clrMapOvr>
    <a:masterClrMapping/>
  </p:clrMapOvr>
</p:sld>
</file>

<file path=ppt/slides/slide4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WJX22994.1 -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chr2:8758645..8761036</a:t>
            </a:r>
          </a:p>
          <a:p>
            <a:r>
              <a:t>Sequence: MSFRSTRENSPKEPGSPKGERVIDTRAPFQSVRAAVSLFGEVRAKKERRDNAIKRKSSEN... (length: 586 aa)</a:t>
            </a:r>
          </a:p>
        </p:txBody>
      </p:sp>
    </p:spTree>
  </p:cSld>
  <p:clrMapOvr>
    <a:masterClrMapping/>
  </p:clrMapOvr>
</p:sld>
</file>

<file path=ppt/slides/slide4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WJX22995.1 -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chr2:8761958..8765569</a:t>
            </a:r>
          </a:p>
          <a:p>
            <a:r>
              <a:t>Sequence: MGIVSQDALNQLQVLIDQVDEPLQKTFQNVHQGHVTETLIRFLKAREWNASKAHKMLIDS... (length: 328 aa)</a:t>
            </a:r>
          </a:p>
        </p:txBody>
      </p:sp>
    </p:spTree>
  </p:cSld>
  <p:clrMapOvr>
    <a:masterClrMapping/>
  </p:clrMapOvr>
</p:sld>
</file>

<file path=ppt/slides/slide4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WJX22996.1 -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chr2:8777546..8778776</a:t>
            </a:r>
          </a:p>
          <a:p>
            <a:r>
              <a:t>Sequence: MPFVHSNSLLVVTINGIGLVFEFVYLTIFIVYAKKAGRKKVGLYLLVEAILFAAIVLITM... (length: 164 aa)</a:t>
            </a:r>
          </a:p>
        </p:txBody>
      </p:sp>
    </p:spTree>
  </p:cSld>
  <p:clrMapOvr>
    <a:masterClrMapping/>
  </p:clrMapOvr>
</p:sld>
</file>

<file path=ppt/slides/slide4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WJX22997.1 - CSN-associated deubiquitinating enzyme Ubp12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chr2:8778863..8779823</a:t>
            </a:r>
          </a:p>
          <a:p>
            <a:r>
              <a:t>Sequence: MGQDLRPIPPPEKLKEELLLFFKLYEPSSQKLRYVGRLFVMGSRKPVDILMKLNEMAGFA... (length: 96 aa)</a:t>
            </a:r>
          </a:p>
        </p:txBody>
      </p:sp>
    </p:spTree>
  </p:cSld>
  <p:clrMapOvr>
    <a:masterClrMapping/>
  </p:clrMapOvr>
</p:sld>
</file>

<file path=ppt/slides/slide4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WJX22998.1 - Serine/threonine-protein kinase d6pkl2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chr2:8788333..8790770</a:t>
            </a:r>
          </a:p>
          <a:p>
            <a:r>
              <a:t>Sequence: MDSKTSARALSKQQQKTSGIQTPEVKDLKFSSLSLQKTGKSESEDLSKSVQNTSKQNIGE... (length: 591 aa)</a:t>
            </a:r>
          </a:p>
        </p:txBody>
      </p:sp>
    </p:spTree>
  </p:cSld>
  <p:clrMapOvr>
    <a:masterClrMapping/>
  </p:clrMapOvr>
</p:sld>
</file>

<file path=ppt/slides/slide4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WJX22999.1 - Phosphoglycolate phosphatase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chr2:8800847..8804503</a:t>
            </a:r>
          </a:p>
          <a:p>
            <a:r>
              <a:t>Sequence: MSSSQRLSVQNLKDLLDSVQAFLFDCDGVIWKGDQLIDGASQTLHMLRSKGKKLVFVTNN... (length: 300 aa)</a:t>
            </a:r>
          </a:p>
        </p:txBody>
      </p:sp>
    </p:spTree>
  </p:cSld>
  <p:clrMapOvr>
    <a:masterClrMapping/>
  </p:clrMapOvr>
</p:sld>
</file>

<file path=ppt/slides/slide4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WJX23000.1 -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chr2:8811331..8814621</a:t>
            </a:r>
          </a:p>
          <a:p>
            <a:r>
              <a:t>Sequence: MYGSRVSSFIVFQLGFCNMGGSKCSSIGNSSCSNLPRCGYELPMTMWVSNTDLNPKRKFW... (length: 102 aa)</a:t>
            </a:r>
          </a:p>
        </p:txBody>
      </p:sp>
    </p:spTree>
  </p:cSld>
  <p:clrMapOvr>
    <a:masterClrMapping/>
  </p:clrMapOvr>
</p:sld>
</file>

<file path=ppt/slides/slide4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WJX23001.1 - glycerol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chr2:8817556..8821506</a:t>
            </a:r>
          </a:p>
          <a:p>
            <a:r>
              <a:t>Sequence: MADLKSTFLNVYSVLKSELLHDPAFEWSDDSRQWVDRMLDYNVPGGKLNRGLSVIDSYRL... (length: 342 aa)</a:t>
            </a:r>
          </a:p>
        </p:txBody>
      </p:sp>
    </p:spTree>
  </p:cSld>
  <p:clrMapOvr>
    <a:masterClrMapping/>
  </p:clrMapOvr>
</p:sld>
</file>

<file path=ppt/slides/slide4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WJX23002.1 - 40S ribosomal protein S21-2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chr2:8823539..8824960</a:t>
            </a:r>
          </a:p>
          <a:p>
            <a:r>
              <a:t>Sequence: MQNDEGQITELYIPRKCSATNRLITAKDHASVQINIGHLDESGLYNGQFSTFALCGFTRA... (length: 81 aa)</a:t>
            </a:r>
          </a:p>
        </p:txBody>
      </p:sp>
    </p:spTree>
  </p:cSld>
  <p:clrMapOvr>
    <a:masterClrMapping/>
  </p:clrMapOvr>
</p:sld>
</file>

<file path=ppt/slides/slide4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WJX23003.1 -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chr2:8836057..8841252</a:t>
            </a:r>
          </a:p>
          <a:p>
            <a:r>
              <a:t>Sequence: MKLVVRVIEAKNLPPMDPNGLSDPYVRLQLGKQRFRTKVIKKNLNPKWDEEFSFKVDDLK... (length: 1024 aa)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WJX22590.1 -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chr2:5359836..5360761</a:t>
            </a:r>
          </a:p>
          <a:p>
            <a:r>
              <a:t>Sequence: MEEIPNWFKTTIYPDKDEIHICPQFAQNWSRSMNFEKTGWIINGNKERTMVVFKCNNGKW... (length: 243 aa)</a:t>
            </a:r>
          </a:p>
        </p:txBody>
      </p:sp>
    </p:spTree>
  </p:cSld>
  <p:clrMapOvr>
    <a:masterClrMapping/>
  </p:clrMapOvr>
</p:sld>
</file>

<file path=ppt/slides/slide4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WJX23004.1 -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chr2:8836057..8841252</a:t>
            </a:r>
          </a:p>
          <a:p>
            <a:r>
              <a:t>Sequence: MKLVVRVIEAKNLPPMDPNGLSDPYVRLQLGKQRFRTKVIKKNLNPKWDEEFSFKVDDLK... (length: 1011 aa)</a:t>
            </a:r>
          </a:p>
        </p:txBody>
      </p:sp>
    </p:spTree>
  </p:cSld>
  <p:clrMapOvr>
    <a:masterClrMapping/>
  </p:clrMapOvr>
</p:sld>
</file>

<file path=ppt/slides/slide4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WJX23005.1 -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chr2:8842600..8843918</a:t>
            </a:r>
          </a:p>
          <a:p>
            <a:r>
              <a:t>Sequence: MCSRLFNRRHGCLSPQDPSLLNVPYWRRPEDQKEYALNVDGSSNKNTNRAGFGVVIRDHQ... (length: 192 aa)</a:t>
            </a:r>
          </a:p>
        </p:txBody>
      </p:sp>
    </p:spTree>
  </p:cSld>
  <p:clrMapOvr>
    <a:masterClrMapping/>
  </p:clrMapOvr>
</p:sld>
</file>

<file path=ppt/slides/slide4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WJX23006.1 -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chr2:8847325..8855997</a:t>
            </a:r>
          </a:p>
          <a:p>
            <a:r>
              <a:t>Sequence: MAQSFTKYKNIAPSARISPSDPISFAFCCLDPSLLGIKRKMEGESKEGNSLAAVMPERIK... (length: 423 aa)</a:t>
            </a:r>
          </a:p>
        </p:txBody>
      </p:sp>
    </p:spTree>
  </p:cSld>
  <p:clrMapOvr>
    <a:masterClrMapping/>
  </p:clrMapOvr>
</p:sld>
</file>

<file path=ppt/slides/slide4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WJX23007.1 -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chr2:8869345..8882521</a:t>
            </a:r>
          </a:p>
          <a:p>
            <a:r>
              <a:t>Sequence: MEQKVYWHHADAEKGEVALDVDGSSYRNPPRRAGYGGDIRDHRGEWKMGFSGHVDYINCL... (length: 394 aa)</a:t>
            </a:r>
          </a:p>
        </p:txBody>
      </p:sp>
    </p:spTree>
  </p:cSld>
  <p:clrMapOvr>
    <a:masterClrMapping/>
  </p:clrMapOvr>
</p:sld>
</file>

<file path=ppt/slides/slide4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WJX23009.1 -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chr2:8885934..8887304</a:t>
            </a:r>
          </a:p>
          <a:p>
            <a:r>
              <a:t>Sequence: MRNLLPPLSRKVLHSMPWRGRLGKMMVLNPDHSIFVGNLSGHVTDDLLQETFRARYNSVV... (length: 174 aa)</a:t>
            </a:r>
          </a:p>
        </p:txBody>
      </p:sp>
    </p:spTree>
  </p:cSld>
  <p:clrMapOvr>
    <a:masterClrMapping/>
  </p:clrMapOvr>
</p:sld>
</file>

<file path=ppt/slides/slide4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WJX23008.1 -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chr2:8885934..8887118</a:t>
            </a:r>
          </a:p>
          <a:p>
            <a:r>
              <a:t>Sequence: MTVTDRRTGRSKGYGFVRFADEGEQMRAITEMQGVLCSTRPMRIKLATNKKPAATTQPKD... (length: 112 aa)</a:t>
            </a:r>
          </a:p>
        </p:txBody>
      </p:sp>
    </p:spTree>
  </p:cSld>
  <p:clrMapOvr>
    <a:masterClrMapping/>
  </p:clrMapOvr>
</p:sld>
</file>

<file path=ppt/slides/slide4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WJX23010.1 -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chr2:8887212..8888102</a:t>
            </a:r>
          </a:p>
          <a:p>
            <a:r>
              <a:t>Sequence: MMLYSELKTILIGDLQDWMDSHHLVTSFSTGGEMYCADVIKNKQTGQSLGYGFIEFGSRS... (length: 168 aa)</a:t>
            </a:r>
          </a:p>
        </p:txBody>
      </p:sp>
    </p:spTree>
  </p:cSld>
  <p:clrMapOvr>
    <a:masterClrMapping/>
  </p:clrMapOvr>
</p:sld>
</file>

<file path=ppt/slides/slide4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WJX23011.1 -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chr2:8887638..8889856</a:t>
            </a:r>
          </a:p>
          <a:p>
            <a:r>
              <a:t>Sequence: MDGGDIGSATAVTRNRDDLAGEMMLYSELKTILIGDLQDWMDSHHLVTSFSTGGEMYCAD... (length: 121 aa)</a:t>
            </a:r>
          </a:p>
        </p:txBody>
      </p:sp>
    </p:spTree>
  </p:cSld>
  <p:clrMapOvr>
    <a:masterClrMapping/>
  </p:clrMapOvr>
</p:sld>
</file>

<file path=ppt/slides/slide4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WJX23012.1 -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chr2:8893368..8894843</a:t>
            </a:r>
          </a:p>
          <a:p>
            <a:r>
              <a:t>Sequence: MYGRTSGLDRFKKAESLEPFSVNVNSSRNGSQSSSKVVGHSSAWSGQSQNSVHQSQNQQH... (length: 432 aa)</a:t>
            </a:r>
          </a:p>
        </p:txBody>
      </p:sp>
    </p:spTree>
  </p:cSld>
  <p:clrMapOvr>
    <a:masterClrMapping/>
  </p:clrMapOvr>
</p:sld>
</file>

<file path=ppt/slides/slide4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WJX23013.1 -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chr2:8903183..8905465</a:t>
            </a:r>
          </a:p>
          <a:p>
            <a:r>
              <a:t>Sequence: MKFMKLGTRSDTFYTEQATRSLVSDIPPNLVIKINDTTYLLHKSPLLSKCGLLRRLCSDT... (length: 584 aa)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WJX22592.1 - Calcium-dependent protein kinase, variant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chr2:5361904..5363217</a:t>
            </a:r>
          </a:p>
          <a:p>
            <a:r>
              <a:t>Sequence: MCSLFMKKYSADLDFNKYGWILDTKSQSTMVVFKWKDGRAYISDGRVIAKRNEFKYSRTV... (length: 369 aa)</a:t>
            </a:r>
          </a:p>
        </p:txBody>
      </p:sp>
    </p:spTree>
  </p:cSld>
  <p:clrMapOvr>
    <a:masterClrMapping/>
  </p:clrMapOvr>
</p:sld>
</file>

<file path=ppt/slides/slide4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WJX23014.1 - Calcineurin B-like protein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chr2:8913489..8916190</a:t>
            </a:r>
          </a:p>
          <a:p>
            <a:r>
              <a:t>Sequence: MAYCLDGLKKIWIAIVTWCNTELSSSTRKQLPCGLRNPEAIARGTVFSISEVEALYELFK... (length: 231 aa)</a:t>
            </a:r>
          </a:p>
        </p:txBody>
      </p:sp>
    </p:spTree>
  </p:cSld>
  <p:clrMapOvr>
    <a:masterClrMapping/>
  </p:clrMapOvr>
</p:sld>
</file>

<file path=ppt/slides/slide4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WJX23016.1 -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chr2:8919649..8922681</a:t>
            </a:r>
          </a:p>
          <a:p>
            <a:r>
              <a:t>Sequence: MSDKGGKAGSLLSSKGSLKGKDDSAAKAKGRKVQFSQEGPFESVMNGTKSGGKVDKVANG... (length: 200 aa)</a:t>
            </a:r>
          </a:p>
        </p:txBody>
      </p:sp>
    </p:spTree>
  </p:cSld>
  <p:clrMapOvr>
    <a:masterClrMapping/>
  </p:clrMapOvr>
</p:sld>
</file>

<file path=ppt/slides/slide4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WJX23015.1 -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chr2:8919649..8922681</a:t>
            </a:r>
          </a:p>
          <a:p>
            <a:r>
              <a:t>Sequence: MSDKGGKAGSLLSSKGSLKGKDDSAAKAKGRKVQFSQEGPFESVMNGTKSGGKDKVANGG... (length: 199 aa)</a:t>
            </a:r>
          </a:p>
        </p:txBody>
      </p:sp>
    </p:spTree>
  </p:cSld>
  <p:clrMapOvr>
    <a:masterClrMapping/>
  </p:clrMapOvr>
</p:sld>
</file>

<file path=ppt/slides/slide4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WJX23017.1 - 25S rRNA (uracil(2634)-N(3))-methyltransferase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chr2:8925240..8926982</a:t>
            </a:r>
          </a:p>
          <a:p>
            <a:r>
              <a:t>Sequence: MSPTQQQQQHDTTDEEQEHEQEPSSNTTEKWKKHYSSNHKILFVGEGDFSFSLSLAKAFG... (length: 238 aa)</a:t>
            </a:r>
          </a:p>
        </p:txBody>
      </p:sp>
    </p:spTree>
  </p:cSld>
  <p:clrMapOvr>
    <a:masterClrMapping/>
  </p:clrMapOvr>
</p:sld>
</file>

<file path=ppt/slides/slide4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WJX23018.1 -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chr2:8928712..8929026</a:t>
            </a:r>
          </a:p>
          <a:p>
            <a:r>
              <a:t>Sequence: MVKKTVLLIAFSWLLLMVFTVVSANTENISDHTLTSKNMVYYPQGCRCCAFIWKPMIRCG... (length: 69 aa)</a:t>
            </a:r>
          </a:p>
        </p:txBody>
      </p:sp>
    </p:spTree>
  </p:cSld>
  <p:clrMapOvr>
    <a:masterClrMapping/>
  </p:clrMapOvr>
</p:sld>
</file>

<file path=ppt/slides/slide4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WJX23019.1 -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chr2:8929777..8932079</a:t>
            </a:r>
          </a:p>
          <a:p>
            <a:r>
              <a:t>Sequence: MLQPRFIPVIFLFFLCWVFVPMAESAIGVNWGTISSHRLKPSTVVNLLRDNKISKVKLFE... (length: 486 aa)</a:t>
            </a:r>
          </a:p>
        </p:txBody>
      </p:sp>
    </p:spTree>
  </p:cSld>
  <p:clrMapOvr>
    <a:masterClrMapping/>
  </p:clrMapOvr>
</p:sld>
</file>

<file path=ppt/slides/slide4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WJX23020.1 -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chr2:8942040..8945210</a:t>
            </a:r>
          </a:p>
          <a:p>
            <a:r>
              <a:t>Sequence: MLARTQRPRQGTTNTRSKQQRLTLQEPAPGATGRARPDSCINRVSKQKIVVKVHMSCQKC... (length: 121 aa)</a:t>
            </a:r>
          </a:p>
        </p:txBody>
      </p:sp>
    </p:spTree>
  </p:cSld>
  <p:clrMapOvr>
    <a:masterClrMapping/>
  </p:clrMapOvr>
</p:sld>
</file>

<file path=ppt/slides/slide4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WJX23021.1 -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chr2:8966182..8966488</a:t>
            </a:r>
          </a:p>
          <a:p>
            <a:r>
              <a:t>Sequence: MRRTQCRSYVRKEAYRSLNSVHGKTQKEGKKEGFLPQFERTILLFVVCFPLTLETVLLGD... (length: 101 aa)</a:t>
            </a:r>
          </a:p>
        </p:txBody>
      </p:sp>
    </p:spTree>
  </p:cSld>
  <p:clrMapOvr>
    <a:masterClrMapping/>
  </p:clrMapOvr>
</p:sld>
</file>

<file path=ppt/slides/slide4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WJX23022.1 -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chr2:8980631..8980871</a:t>
            </a:r>
          </a:p>
          <a:p>
            <a:r>
              <a:t>Sequence: MKTPNPATLEDEKAEPIKDLKLSPPARGVSWVWVFGFGFPPLSSNLDLMVATLGFREAWD... (length: 79 aa)</a:t>
            </a:r>
          </a:p>
        </p:txBody>
      </p:sp>
    </p:spTree>
  </p:cSld>
  <p:clrMapOvr>
    <a:masterClrMapping/>
  </p:clrMapOvr>
</p:sld>
</file>

<file path=ppt/slides/slide4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WJX23023.1 -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chr2:8987462..8988926</a:t>
            </a:r>
          </a:p>
          <a:p>
            <a:r>
              <a:t>Sequence: MDYIKKTLDEKDNQSSIYCFSFALLVLALERFSFIRGEFMNGERRCFKFVVLCGNFLFEL... (length: 216 aa)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WJX22591.1 - Calcium-dependent protein kinase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chr2:5361904..5363130</a:t>
            </a:r>
          </a:p>
          <a:p>
            <a:r>
              <a:t>Sequence: MVVFKWKDGRAYISDGRVIAKRNEFKYSRTVVLYFAGVHNRFYMYPARISPTTNLLMPPP... (length: 340 aa)</a:t>
            </a:r>
          </a:p>
        </p:txBody>
      </p:sp>
    </p:spTree>
  </p:cSld>
  <p:clrMapOvr>
    <a:masterClrMapping/>
  </p:clrMapOvr>
</p:sld>
</file>

<file path=ppt/slides/slide4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WJX23024.1 - Ulp1 peptidase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chr2:8988964..8989318</a:t>
            </a:r>
          </a:p>
          <a:p>
            <a:r>
              <a:t>Sequence: MQVSDFESEDTLQTILQHLTKDVVKADSLLMREKNPHAENGMIDVKNLRESFQNVPKDIS... (length: 117 aa)</a:t>
            </a:r>
          </a:p>
        </p:txBody>
      </p:sp>
    </p:spTree>
  </p:cSld>
  <p:clrMapOvr>
    <a:masterClrMapping/>
  </p:clrMapOvr>
</p:sld>
</file>

<file path=ppt/slides/slide4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WJX23025.1 - Transcription factor myb2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chr2:8990100..8990825</a:t>
            </a:r>
          </a:p>
          <a:p>
            <a:r>
              <a:t>Sequence: MYWGGMMSGHMGRGFIEGEVWRKGPWTAEEDRLLIEYVRVHGEGRWNSVARLAGLKRNGK... (length: 116 aa)</a:t>
            </a:r>
          </a:p>
        </p:txBody>
      </p:sp>
    </p:spTree>
  </p:cSld>
  <p:clrMapOvr>
    <a:masterClrMapping/>
  </p:clrMapOvr>
</p:sld>
</file>

<file path=ppt/slides/slide4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WJX23026.1 -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chr2:8993610..8993958</a:t>
            </a:r>
          </a:p>
          <a:p>
            <a:r>
              <a:t>Sequence: MAYTNRVIEDRTEATSLLIEQVYYRRTLHMPLPPYVVLGDASASTSGTPVVLESPPFTLV... (length: 115 aa)</a:t>
            </a:r>
          </a:p>
        </p:txBody>
      </p:sp>
    </p:spTree>
  </p:cSld>
  <p:clrMapOvr>
    <a:masterClrMapping/>
  </p:clrMapOvr>
</p:sld>
</file>

<file path=ppt/slides/slide4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WJX23027.1 -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chr2:8994748..8997095</a:t>
            </a:r>
          </a:p>
          <a:p>
            <a:r>
              <a:t>Sequence: MEIPVFNGENDAYWWVLSGEVNKRKELEVVRKPPPEPPDAGRPATTLQREFPPSSPNQPT... (length: 531 aa)</a:t>
            </a:r>
          </a:p>
        </p:txBody>
      </p:sp>
    </p:spTree>
  </p:cSld>
  <p:clrMapOvr>
    <a:masterClrMapping/>
  </p:clrMapOvr>
</p:sld>
</file>

<file path=ppt/slides/slide4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WJX23028.1 - 7-deoxyloganetin glucosyltransferase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chr2:9002689..9004325</a:t>
            </a:r>
          </a:p>
          <a:p>
            <a:r>
              <a:t>Sequence: MVSSKPHAVCVPFPAQGHVNPLMQLAKLLRCMGFHITFVNTEFNHRRLARSLGPEFVKGL... (length: 481 aa)</a:t>
            </a:r>
          </a:p>
        </p:txBody>
      </p:sp>
    </p:spTree>
  </p:cSld>
  <p:clrMapOvr>
    <a:masterClrMapping/>
  </p:clrMapOvr>
</p:sld>
</file>

<file path=ppt/slides/slide4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WJX23029.1 -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chr2:9005872..9006163</a:t>
            </a:r>
          </a:p>
          <a:p>
            <a:r>
              <a:t>Sequence: MKGGRREKEYAFSLYSRFSTTTYRCRRRPFNAIHRKVVARRRRDSRKAQGYQKRIIGSHT... (length: 96 aa)</a:t>
            </a:r>
          </a:p>
        </p:txBody>
      </p:sp>
    </p:spTree>
  </p:cSld>
  <p:clrMapOvr>
    <a:masterClrMapping/>
  </p:clrMapOvr>
</p:sld>
</file>

<file path=ppt/slides/slide4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WJX23030.1 - transketolase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chr2:9023433..9024354</a:t>
            </a:r>
          </a:p>
          <a:p>
            <a:r>
              <a:t>Sequence: MGNVFTDSIKPFSFSLSPSSFLSLLTAAIPTFTHLSSRRRLLSVTLSHSRPAIGLPPVFP... (length: 306 aa)</a:t>
            </a:r>
          </a:p>
        </p:txBody>
      </p:sp>
    </p:spTree>
  </p:cSld>
  <p:clrMapOvr>
    <a:masterClrMapping/>
  </p:clrMapOvr>
</p:sld>
</file>

<file path=ppt/slides/slide4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WJX23031.1 - 60S ribosomal protein L34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chr2:9099927..9100290</a:t>
            </a:r>
          </a:p>
          <a:p>
            <a:r>
              <a:t>Sequence: MVQRLTYRGRHNYATKSNQHRVVKTPGGKLACQTTKKRASGPKCPVTGKRIQGIPHLRHT... (length: 120 aa)</a:t>
            </a:r>
          </a:p>
        </p:txBody>
      </p:sp>
    </p:spTree>
  </p:cSld>
  <p:clrMapOvr>
    <a:masterClrMapping/>
  </p:clrMapOvr>
</p:sld>
</file>

<file path=ppt/slides/slide4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WJX23032.1 -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chr2:9107539..9109570</a:t>
            </a:r>
          </a:p>
          <a:p>
            <a:r>
              <a:t>Sequence: MLPQALATPAFVLLILLFILSVALLLNPKGHKNGRKYPPGPKPLPIIGHLHLLGKLPHRS... (length: 500 aa)</a:t>
            </a:r>
          </a:p>
        </p:txBody>
      </p:sp>
    </p:spTree>
  </p:cSld>
  <p:clrMapOvr>
    <a:masterClrMapping/>
  </p:clrMapOvr>
</p:sld>
</file>

<file path=ppt/slides/slide4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WJX23033.1 -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chr2:9113756..9114158</a:t>
            </a:r>
          </a:p>
          <a:p>
            <a:r>
              <a:t>Sequence: MSTLVSNFLWLVVKKFPLGAWNTGFFKSFTTTLGTFVCLDEDTQLGKFYDVARMLIISSL... (length: 133 aa)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WJX22593.1 - Calcium-dependent protein kinase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chr2:5364666..5365951</a:t>
            </a:r>
          </a:p>
          <a:p>
            <a:r>
              <a:t>Sequence: MVVFKWRDGRAYISDGRWVSKYNGITHPRIVHLYFEGVHNRFSMYPVRMSALTNTIMPPP... (length: 341 aa)</a:t>
            </a:r>
          </a:p>
        </p:txBody>
      </p:sp>
    </p:spTree>
  </p:cSld>
  <p:clrMapOvr>
    <a:masterClrMapping/>
  </p:clrMapOvr>
</p:sld>
</file>

<file path=ppt/slides/slide4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WJX23034.1 -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chr2:9123655..9123991</a:t>
            </a:r>
          </a:p>
          <a:p>
            <a:r>
              <a:t>Sequence: MPYPPPLFAPPPVEVADPIEDDATSDQGFGPVYTGSEHFRSRLVYTPPSFLPAPRPMSPS... (length: 111 aa)</a:t>
            </a:r>
          </a:p>
        </p:txBody>
      </p:sp>
    </p:spTree>
  </p:cSld>
  <p:clrMapOvr>
    <a:masterClrMapping/>
  </p:clrMapOvr>
</p:sld>
</file>

<file path=ppt/slides/slide4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WJX23035.1 -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chr2:9141711..9142440</a:t>
            </a:r>
          </a:p>
          <a:p>
            <a:r>
              <a:t>Sequence: MPSTRSRGEELEQLVSEPERLLRIRRKNLENQIENPLPDIVRESEMAEGPQDRPLRSYAI... (length: 242 aa)</a:t>
            </a:r>
          </a:p>
        </p:txBody>
      </p:sp>
    </p:spTree>
  </p:cSld>
  <p:clrMapOvr>
    <a:masterClrMapping/>
  </p:clrMapOvr>
</p:sld>
</file>

<file path=ppt/slides/slide4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WJX23036.1 -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chr2:9147353..9147773</a:t>
            </a:r>
          </a:p>
          <a:p>
            <a:r>
              <a:t>Sequence: MAYRDSMFVRFGNNIQRMRFEELFEREMSFQIYPETKTMTALGVTESVRFMINQLGWDNI... (length: 139 aa)</a:t>
            </a:r>
          </a:p>
        </p:txBody>
      </p:sp>
    </p:spTree>
  </p:cSld>
  <p:clrMapOvr>
    <a:masterClrMapping/>
  </p:clrMapOvr>
</p:sld>
</file>

<file path=ppt/slides/slide4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WJX23037.1 -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chr2:9148007..9148553</a:t>
            </a:r>
          </a:p>
          <a:p>
            <a:r>
              <a:t>Sequence: MNRRISMGGFVTFLAKAIGLQTHLDNIVSYGAPYASGFRYMDVTFCFYRHLIGNLRPAPY... (length: 181 aa)</a:t>
            </a:r>
          </a:p>
        </p:txBody>
      </p:sp>
    </p:spTree>
  </p:cSld>
  <p:clrMapOvr>
    <a:masterClrMapping/>
  </p:clrMapOvr>
</p:sld>
</file>

<file path=ppt/slides/slide4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WJX23038.1 -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chr2:9149359..9150106</a:t>
            </a:r>
          </a:p>
          <a:p>
            <a:r>
              <a:t>Sequence: MAYAIVFRRGEQSQIYEELRSREIQTTRYADDAILNALGLLDSVNYLLNNLNLNYFLSHK... (length: 248 aa)</a:t>
            </a:r>
          </a:p>
        </p:txBody>
      </p:sp>
    </p:spTree>
  </p:cSld>
  <p:clrMapOvr>
    <a:masterClrMapping/>
  </p:clrMapOvr>
</p:sld>
</file>

<file path=ppt/slides/slide4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WJX23039.1 -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chr2:9175469..9175889</a:t>
            </a:r>
          </a:p>
          <a:p>
            <a:r>
              <a:t>Sequence: MTEDLTLGYGEALNAKNLRNMGILEKVKVPPAEVSVEEVFQARNPHVEGFPLWIMADAPK... (length: 139 aa)</a:t>
            </a:r>
          </a:p>
        </p:txBody>
      </p:sp>
    </p:spTree>
  </p:cSld>
  <p:clrMapOvr>
    <a:masterClrMapping/>
  </p:clrMapOvr>
</p:sld>
</file>

<file path=ppt/slides/slide4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WJX23040.1 -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chr2:9176209..9176695</a:t>
            </a:r>
          </a:p>
          <a:p>
            <a:r>
              <a:t>Sequence: MTLTQPIPISFAPPIFKPSQSPSEDSDVSLSNLSPVNSSDLAFPNPKSSPVQNTSDQMQT... (length: 161 aa)</a:t>
            </a:r>
          </a:p>
        </p:txBody>
      </p:sp>
    </p:spTree>
  </p:cSld>
  <p:clrMapOvr>
    <a:masterClrMapping/>
  </p:clrMapOvr>
</p:sld>
</file>

<file path=ppt/slides/slide4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WJX23041.1 -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chr2:9178571..9179069</a:t>
            </a:r>
          </a:p>
          <a:p>
            <a:r>
              <a:t>Sequence: MKEFLREASSSKAIKKQEERNKPYQCSFGNRGRSGGWRGNFNQPWNRTKFYTRCNRAGHF... (length: 165 aa)</a:t>
            </a:r>
          </a:p>
        </p:txBody>
      </p:sp>
    </p:spTree>
  </p:cSld>
  <p:clrMapOvr>
    <a:masterClrMapping/>
  </p:clrMapOvr>
</p:sld>
</file>

<file path=ppt/slides/slide4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WJX23042.1 -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chr2:9183821..9184217</a:t>
            </a:r>
          </a:p>
          <a:p>
            <a:r>
              <a:t>Sequence: MTSYRQIRDGESSRFYTPSQQNEGHGKKIAPDLNDQDPSENSNNDNKFREHFVHKRSADG... (length: 131 aa)</a:t>
            </a:r>
          </a:p>
        </p:txBody>
      </p:sp>
    </p:spTree>
  </p:cSld>
  <p:clrMapOvr>
    <a:masterClrMapping/>
  </p:clrMapOvr>
</p:sld>
</file>

<file path=ppt/slides/slide4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WJX23043.1 - non-specific serine/threonine protein kinase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chr2:9184244..9187920</a:t>
            </a:r>
          </a:p>
          <a:p>
            <a:r>
              <a:t>Sequence: MNLNYLITGEDIHHEMVLGREVLHKARIVLTADVMRASAGQGSGATKVEAEQEARRMGSF... (length: 349 aa)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WJX22549.1 -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chr2:5034015..5034372</a:t>
            </a:r>
          </a:p>
          <a:p>
            <a:r>
              <a:t>Sequence: MASQICRHSVYEVCSCSNVCLHLSLTPCCPIPYTTTRSNEKESTKKRRIVQQENNCSRKR... (length: 118 aa)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WJX22594.1 -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chr2:5367664..5370239</a:t>
            </a:r>
          </a:p>
          <a:p>
            <a:r>
              <a:t>Sequence: MSLSVPNRNLFSNIEEINSDRTTWNIRAKIIRLWQVSDFNRANVPFSLEMVLMDAAGDKI... (length: 594 aa)</a:t>
            </a:r>
          </a:p>
        </p:txBody>
      </p:sp>
    </p:spTree>
  </p:cSld>
  <p:clrMapOvr>
    <a:masterClrMapping/>
  </p:clrMapOvr>
</p:sld>
</file>

<file path=ppt/slides/slide5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WJX23044.1 -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chr2:9189202..9189514</a:t>
            </a:r>
          </a:p>
          <a:p>
            <a:r>
              <a:t>Sequence: MGNMTSRQGKCRLTYMENNDSSIFEGNVIPPSAFLTKKMVFAPGEVVTYPRGEDNTPTFE... (length: 103 aa)</a:t>
            </a:r>
          </a:p>
        </p:txBody>
      </p:sp>
    </p:spTree>
  </p:cSld>
  <p:clrMapOvr>
    <a:masterClrMapping/>
  </p:clrMapOvr>
</p:sld>
</file>

<file path=ppt/slides/slide5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WJX23045.1 -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chr2:9192112..9192451</a:t>
            </a:r>
          </a:p>
          <a:p>
            <a:r>
              <a:t>Sequence: MEDEVVAAHTRCVNTRRRSDAWVKSLKTRERHLKREIAEASEKISLLRDEVASAYDKGFA... (length: 112 aa)</a:t>
            </a:r>
          </a:p>
        </p:txBody>
      </p:sp>
    </p:spTree>
  </p:cSld>
  <p:clrMapOvr>
    <a:masterClrMapping/>
  </p:clrMapOvr>
</p:sld>
</file>

<file path=ppt/slides/slide5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WJX23046.1 -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chr2:9206890..9207223</a:t>
            </a:r>
          </a:p>
          <a:p>
            <a:r>
              <a:t>Sequence: MCNGIKQSKNPSLSLSKDSPSLMARRLEIMNRSFSAWEKFSHTILSTVQHLQSMSWQGKY... (length: 110 aa)</a:t>
            </a:r>
          </a:p>
        </p:txBody>
      </p:sp>
    </p:spTree>
  </p:cSld>
  <p:clrMapOvr>
    <a:masterClrMapping/>
  </p:clrMapOvr>
</p:sld>
</file>

<file path=ppt/slides/slide5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WJX23047.1 -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chr2:9222777..9224505</a:t>
            </a:r>
          </a:p>
          <a:p>
            <a:r>
              <a:t>Sequence: MGLTPDFLSLCLEFSWTFLLVVIFSFMIFRVTKSHKSKKYRLPPGPKPWPIVGNLPEMLA... (length: 530 aa)</a:t>
            </a:r>
          </a:p>
        </p:txBody>
      </p:sp>
    </p:spTree>
  </p:cSld>
  <p:clrMapOvr>
    <a:masterClrMapping/>
  </p:clrMapOvr>
</p:sld>
</file>

<file path=ppt/slides/slide5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WJX23048.1 -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chr2:9229866..9241622</a:t>
            </a:r>
          </a:p>
          <a:p>
            <a:r>
              <a:t>Sequence: MSIIKPRVKGDVLLRRDSSSNPHKYQQLTNEMSNLYEANGNPSLWDLFVEVIAIKELIDF... (length: 68 aa)</a:t>
            </a:r>
          </a:p>
        </p:txBody>
      </p:sp>
    </p:spTree>
  </p:cSld>
  <p:clrMapOvr>
    <a:masterClrMapping/>
  </p:clrMapOvr>
</p:sld>
</file>

<file path=ppt/slides/slide5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WJX23049.1 -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chr2:9247939..9249602</a:t>
            </a:r>
          </a:p>
          <a:p>
            <a:r>
              <a:t>Sequence: MLFGVEHTQETCQIWWNMKANKIYDFAAEDAKVIALSPKTLMATNMYICEVCNKEFQREQ... (length: 81 aa)</a:t>
            </a:r>
          </a:p>
        </p:txBody>
      </p:sp>
    </p:spTree>
  </p:cSld>
  <p:clrMapOvr>
    <a:masterClrMapping/>
  </p:clrMapOvr>
</p:sld>
</file>

<file path=ppt/slides/slide5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WJX23050.1 -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chr2:9255107..9255489</a:t>
            </a:r>
          </a:p>
          <a:p>
            <a:r>
              <a:t>Sequence: MSCQKCRTKALKVAAATYGVNFVGLEGEDKDKLVVIGDGVDAVKLTNCLRKKVGHTEIVS... (length: 67 aa)</a:t>
            </a:r>
          </a:p>
        </p:txBody>
      </p:sp>
    </p:spTree>
  </p:cSld>
  <p:clrMapOvr>
    <a:masterClrMapping/>
  </p:clrMapOvr>
</p:sld>
</file>

<file path=ppt/slides/slide5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WJX23051.1 -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chr2:9261271..9261643</a:t>
            </a:r>
          </a:p>
          <a:p>
            <a:r>
              <a:t>Sequence: MKSGSFGEILGMKTRSLGSVLRVHSCHRTFEFSGDIDGKSLTSNAFFSLFRTPIVEPSPP... (length: 123 aa)</a:t>
            </a:r>
          </a:p>
        </p:txBody>
      </p:sp>
    </p:spTree>
  </p:cSld>
  <p:clrMapOvr>
    <a:masterClrMapping/>
  </p:clrMapOvr>
</p:sld>
</file>

<file path=ppt/slides/slide5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WJX23052.1 -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chr2:9279280..9279586</a:t>
            </a:r>
          </a:p>
          <a:p>
            <a:r>
              <a:t>Sequence: MRRTQCRSYVRKEAYRSLNSVHGKTQKEGKKEGFLPQFERTILLFVVCFPLTLETVLLGD... (length: 101 aa)</a:t>
            </a:r>
          </a:p>
        </p:txBody>
      </p:sp>
    </p:spTree>
  </p:cSld>
  <p:clrMapOvr>
    <a:masterClrMapping/>
  </p:clrMapOvr>
</p:sld>
</file>

<file path=ppt/slides/slide5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WJX23053.1 -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chr2:9293739..9293979</a:t>
            </a:r>
          </a:p>
          <a:p>
            <a:r>
              <a:t>Sequence: MKTPNPATLEDEKAEPIKDLKLSPPARGVSWVWVFGFGFPPLSSNLDLMVATLGFREAWD... (length: 79 aa)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WJX22595.1 -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chr2:5370770..5373347</a:t>
            </a:r>
          </a:p>
          <a:p>
            <a:r>
              <a:t>Sequence: MKVTKQWPCLPAQVFLFETEAWIVLDLGSIDWALHTIWSHFGPLEIVPAEVVEALLKACK... (length: 86 aa)</a:t>
            </a:r>
          </a:p>
        </p:txBody>
      </p:sp>
    </p:spTree>
  </p:cSld>
  <p:clrMapOvr>
    <a:masterClrMapping/>
  </p:clrMapOvr>
</p:sld>
</file>

<file path=ppt/slides/slide5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WJX23054.1 -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chr2:9300501..9301153</a:t>
            </a:r>
          </a:p>
          <a:p>
            <a:r>
              <a:t>Sequence: MDYIKKTLDEKDNQSSIYCFSFALLVLALERFSFIRGEFMNGERRCFKFVVLCGNFLFEL... (length: 77 aa)</a:t>
            </a:r>
          </a:p>
        </p:txBody>
      </p:sp>
    </p:spTree>
  </p:cSld>
  <p:clrMapOvr>
    <a:masterClrMapping/>
  </p:clrMapOvr>
</p:sld>
</file>

<file path=ppt/slides/slide5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WJX23055.1 - Ulp1 peptidase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chr2:9301572..9301964</a:t>
            </a:r>
          </a:p>
          <a:p>
            <a:r>
              <a:t>Sequence: MQVSAFESEDTLQTILHHLTKNVKADSLLIRKKTPDVESDIIDVKNLLESFQNVPEDISE... (length: 100 aa)</a:t>
            </a:r>
          </a:p>
        </p:txBody>
      </p:sp>
    </p:spTree>
  </p:cSld>
  <p:clrMapOvr>
    <a:masterClrMapping/>
  </p:clrMapOvr>
</p:sld>
</file>

<file path=ppt/slides/slide5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WJX23056.1 - Ulp1 peptidase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chr2:9302002..9302356</a:t>
            </a:r>
          </a:p>
          <a:p>
            <a:r>
              <a:t>Sequence: MQVSDFESEDTLQTILQHLTKDVVKADSLLMREKNPHAENGMIDVKNLRESFQNVPKDIS... (length: 117 aa)</a:t>
            </a:r>
          </a:p>
        </p:txBody>
      </p:sp>
    </p:spTree>
  </p:cSld>
  <p:clrMapOvr>
    <a:masterClrMapping/>
  </p:clrMapOvr>
</p:sld>
</file>

<file path=ppt/slides/slide5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WJX23057.1 - Transcription factor myb2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chr2:9303138..9303863</a:t>
            </a:r>
          </a:p>
          <a:p>
            <a:r>
              <a:t>Sequence: MYWGGMMSGHMGRGFIEGEVWRKGPWTAEEDRLLIEYVRVHGEGRWNSVARLAGLKRNGK... (length: 116 aa)</a:t>
            </a:r>
          </a:p>
        </p:txBody>
      </p:sp>
    </p:spTree>
  </p:cSld>
  <p:clrMapOvr>
    <a:masterClrMapping/>
  </p:clrMapOvr>
</p:sld>
</file>

<file path=ppt/slides/slide5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WJX23058.1 -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chr2:9306642..9306990</a:t>
            </a:r>
          </a:p>
          <a:p>
            <a:r>
              <a:t>Sequence: MAYTNRVIEDRTEATSLLIEQVYYRRTLHMPLPPYVVLGDASASTSGTPVVLESPPFTLV... (length: 115 aa)</a:t>
            </a:r>
          </a:p>
        </p:txBody>
      </p:sp>
    </p:spTree>
  </p:cSld>
  <p:clrMapOvr>
    <a:masterClrMapping/>
  </p:clrMapOvr>
</p:sld>
</file>

<file path=ppt/slides/slide5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WJX23059.1 -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chr2:9307780..9310127</a:t>
            </a:r>
          </a:p>
          <a:p>
            <a:r>
              <a:t>Sequence: MEIPVFNGENDAYWWVLSGEVNKRKELEVVRKPPPEPPDAGRPATTLQREFPPSSPNQPT... (length: 531 aa)</a:t>
            </a:r>
          </a:p>
        </p:txBody>
      </p:sp>
    </p:spTree>
  </p:cSld>
  <p:clrMapOvr>
    <a:masterClrMapping/>
  </p:clrMapOvr>
</p:sld>
</file>

<file path=ppt/slides/slide5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WJX23060.1 - 7-deoxyloganetin glucosyltransferase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chr2:9315730..9317366</a:t>
            </a:r>
          </a:p>
          <a:p>
            <a:r>
              <a:t>Sequence: MVSSKPHAVCVPFPAQGHVNPLMQLAKLLRCMGFHITFVNTEFNHRRLARSLGPEFVKGL... (length: 481 aa)</a:t>
            </a:r>
          </a:p>
        </p:txBody>
      </p:sp>
    </p:spTree>
  </p:cSld>
  <p:clrMapOvr>
    <a:masterClrMapping/>
  </p:clrMapOvr>
</p:sld>
</file>

<file path=ppt/slides/slide5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WJX23061.1 -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chr2:9328033..9328552</a:t>
            </a:r>
          </a:p>
          <a:p>
            <a:r>
              <a:t>Sequence: MDHPLLPVLARETVTRWDFLDRLLLPAWSLDPASGTASYHGRVRITTFLGTRQVHQCLIW... (length: 172 aa)</a:t>
            </a:r>
          </a:p>
        </p:txBody>
      </p:sp>
    </p:spTree>
  </p:cSld>
  <p:clrMapOvr>
    <a:masterClrMapping/>
  </p:clrMapOvr>
</p:sld>
</file>

<file path=ppt/slides/slide5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WJX23062.1 -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chr2:9331385..9331955</a:t>
            </a:r>
          </a:p>
          <a:p>
            <a:r>
              <a:t>Sequence: MVQQTTDKVRKIRARMKVAQDRQKSYADRRRRPLEFEAGEHVFLRVTPTTGVGRAIKARK... (length: 189 aa)</a:t>
            </a:r>
          </a:p>
        </p:txBody>
      </p:sp>
    </p:spTree>
  </p:cSld>
  <p:clrMapOvr>
    <a:masterClrMapping/>
  </p:clrMapOvr>
</p:sld>
</file>

<file path=ppt/slides/slide5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WJX23063.1 -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chr2:9331975..9335827</a:t>
            </a:r>
          </a:p>
          <a:p>
            <a:r>
              <a:t>Sequence: MPPRRAPAATGADDNQVNQMAHAMNAMAATLTAQAHAKAQRDMEKREREILAAGSRVLTS... (length: 1283 aa)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WJX22596.1 -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chr2:5374019..5374559</a:t>
            </a:r>
          </a:p>
          <a:p>
            <a:r>
              <a:t>Sequence: MAGINDAMKSNTKKRKIGEIKKVKKLNESEMFSKRKISLFNKVTELSVLCKAKTALIITS... (length: 179 aa)</a:t>
            </a:r>
          </a:p>
        </p:txBody>
      </p:sp>
    </p:spTree>
  </p:cSld>
  <p:clrMapOvr>
    <a:masterClrMapping/>
  </p:clrMapOvr>
</p:sld>
</file>

<file path=ppt/slides/slide5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WJX23064.1 -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chr2:9336430..9337027</a:t>
            </a:r>
          </a:p>
          <a:p>
            <a:r>
              <a:t>Sequence: MYMLFAVVLCVVTLAFFHLRAPPTQTMDHPLLPVLARETVTRWDFLDRLLLPAWSLDPAS... (length: 198 aa)</a:t>
            </a:r>
          </a:p>
        </p:txBody>
      </p:sp>
    </p:spTree>
  </p:cSld>
  <p:clrMapOvr>
    <a:masterClrMapping/>
  </p:clrMapOvr>
</p:sld>
</file>

<file path=ppt/slides/slide5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WJX23065.1 - transketolase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chr2:9345083..9347772</a:t>
            </a:r>
          </a:p>
          <a:p>
            <a:r>
              <a:t>Sequence: MGYHILKTSIAKDKLTFHIDSIKPFSFSLSPSSFLSLLTAAIPTFTHLSSRRRLLSVTLS... (length: 334 aa)</a:t>
            </a:r>
          </a:p>
        </p:txBody>
      </p:sp>
    </p:spTree>
  </p:cSld>
  <p:clrMapOvr>
    <a:masterClrMapping/>
  </p:clrMapOvr>
</p:sld>
</file>

<file path=ppt/slides/slide5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WJX23066.1 -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chr2:9362236..9362797</a:t>
            </a:r>
          </a:p>
          <a:p>
            <a:r>
              <a:t>Sequence: MTQSSTHNSPATTSHNHPSPSQDNPSIEPSPVDIIDAIPLSTIHPSFASVLNPKPHKATS... (length: 186 aa)</a:t>
            </a:r>
          </a:p>
        </p:txBody>
      </p:sp>
    </p:spTree>
  </p:cSld>
  <p:clrMapOvr>
    <a:masterClrMapping/>
  </p:clrMapOvr>
</p:sld>
</file>

<file path=ppt/slides/slide5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WJX23067.1 - phytanoyl-CoA dioxygenase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chr2:9363073..9363352</a:t>
            </a:r>
          </a:p>
          <a:p>
            <a:r>
              <a:t>Sequence: MLKEYDVEQDVLTLYCDNMSAINISKNPVQHSKTKHIDIRHHYIRDLVENKIVTLEHVGT... (length: 92 aa)</a:t>
            </a:r>
          </a:p>
        </p:txBody>
      </p:sp>
    </p:spTree>
  </p:cSld>
  <p:clrMapOvr>
    <a:masterClrMapping/>
  </p:clrMapOvr>
</p:sld>
</file>

<file path=ppt/slides/slide5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WJX23068.1 -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chr2:9363464..9365210</a:t>
            </a:r>
          </a:p>
          <a:p>
            <a:r>
              <a:t>Sequence: MLHAKNVPYYFWAEAMNTACYIHNRVTLRKGTPSTLYELWKNRKPTVKHCHVFGSKCYIL... (length: 581 aa)</a:t>
            </a:r>
          </a:p>
        </p:txBody>
      </p:sp>
    </p:spTree>
  </p:cSld>
  <p:clrMapOvr>
    <a:masterClrMapping/>
  </p:clrMapOvr>
</p:sld>
</file>

<file path=ppt/slides/slide5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WJX23069.1 -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chr2:9365261..9366104</a:t>
            </a:r>
          </a:p>
          <a:p>
            <a:r>
              <a:t>Sequence: MTGEEKYLMNMRPYKTSFVTFGDGAKGEILGIGDLVNHGLPNLENVLLVKGLTANLISIS... (length: 280 aa)</a:t>
            </a:r>
          </a:p>
        </p:txBody>
      </p:sp>
    </p:spTree>
  </p:cSld>
  <p:clrMapOvr>
    <a:masterClrMapping/>
  </p:clrMapOvr>
</p:sld>
</file>

<file path=ppt/slides/slide5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WJX23070.1 -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chr2:9368795..9369092</a:t>
            </a:r>
          </a:p>
          <a:p>
            <a:r>
              <a:t>Sequence: MEKQVTKDASGSKDKSKREAEPWRCEENMLRYERNKEELILTESEEEELGSDLEEFLWTY... (length: 98 aa)</a:t>
            </a:r>
          </a:p>
        </p:txBody>
      </p:sp>
    </p:spTree>
  </p:cSld>
  <p:clrMapOvr>
    <a:masterClrMapping/>
  </p:clrMapOvr>
</p:sld>
</file>

<file path=ppt/slides/slide5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WJX23071.1 - 60S ribosomal protein L34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chr2:9409804..9410167</a:t>
            </a:r>
          </a:p>
          <a:p>
            <a:r>
              <a:t>Sequence: MVQRLTYRGRHSYATKSNQHRVVKTPGGKLAYQTTKKRASGPKCPVTGKRIQGIPHLRHT... (length: 96 aa)</a:t>
            </a:r>
          </a:p>
        </p:txBody>
      </p:sp>
    </p:spTree>
  </p:cSld>
  <p:clrMapOvr>
    <a:masterClrMapping/>
  </p:clrMapOvr>
</p:sld>
</file>

<file path=ppt/slides/slide5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WJX23072.1 - 60S ribosomal protein L34, variant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chr2:9409921..9410167</a:t>
            </a:r>
          </a:p>
          <a:p>
            <a:r>
              <a:t>Sequence: MVQRLTYRGRHSYATKSNQHRVVKTPGGKLAYQTTKKRASGPKCPVTGKRIQGIPHLRHT... (length: 81 aa)</a:t>
            </a:r>
          </a:p>
        </p:txBody>
      </p:sp>
    </p:spTree>
  </p:cSld>
  <p:clrMapOvr>
    <a:masterClrMapping/>
  </p:clrMapOvr>
</p:sld>
</file>

<file path=ppt/slides/slide5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WJX23073.1 -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chr2:9427795..9429826</a:t>
            </a:r>
          </a:p>
          <a:p>
            <a:r>
              <a:t>Sequence: MLPQALATPAFVLLILLFILSVALLLNPKGHKNGRKYPPGPKPLPIIGHLHLLGKLPHRS... (length: 500 aa)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WJX22598.1 - Protease Do-like 5, chloroplastic, variant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chr2:5375330..5378847</a:t>
            </a:r>
          </a:p>
          <a:p>
            <a:r>
              <a:t>Sequence: MVSTITMFSLQNNLFPSPLLTTHSSTKILPPTITVTATATRRRATLFTSSLVLASWINFF... (length: 321 aa)</a:t>
            </a:r>
          </a:p>
        </p:txBody>
      </p:sp>
    </p:spTree>
  </p:cSld>
  <p:clrMapOvr>
    <a:masterClrMapping/>
  </p:clrMapOvr>
</p:sld>
</file>

<file path=ppt/slides/slide5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WJX23074.1 -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chr2:9433808..9434210</a:t>
            </a:r>
          </a:p>
          <a:p>
            <a:r>
              <a:t>Sequence: MSTLVSNFLWLVVKKFPLGAWNTGFFKSFTTTLGTFVCLDEDTQLGKFYDVARMLIISSL... (length: 133 aa)</a:t>
            </a:r>
          </a:p>
        </p:txBody>
      </p:sp>
    </p:spTree>
  </p:cSld>
  <p:clrMapOvr>
    <a:masterClrMapping/>
  </p:clrMapOvr>
</p:sld>
</file>

<file path=ppt/slides/slide5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WJX23075.1 -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chr2:9443729..9444065</a:t>
            </a:r>
          </a:p>
          <a:p>
            <a:r>
              <a:t>Sequence: MPYPPPLFAPPPVEVADPIEDDATSDQGFGPVYTGSEHFRSRPVYTPPSFQPAPRPMSPS... (length: 111 aa)</a:t>
            </a:r>
          </a:p>
        </p:txBody>
      </p:sp>
    </p:spTree>
  </p:cSld>
  <p:clrMapOvr>
    <a:masterClrMapping/>
  </p:clrMapOvr>
</p:sld>
</file>

<file path=ppt/slides/slide5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WJX23076.1 -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chr2:9466194..9466938</a:t>
            </a:r>
          </a:p>
          <a:p>
            <a:r>
              <a:t>Sequence: MPSYAKFLKEILTNKKIIEDDETVTLTAECSAILQSQMPPKLQDPGSFSIPCVIGKYVID... (length: 247 aa)</a:t>
            </a:r>
          </a:p>
        </p:txBody>
      </p:sp>
    </p:spTree>
  </p:cSld>
  <p:clrMapOvr>
    <a:masterClrMapping/>
  </p:clrMapOvr>
</p:sld>
</file>

<file path=ppt/slides/slide5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WJX23077.1 -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chr2:9466865..9469352</a:t>
            </a:r>
          </a:p>
          <a:p>
            <a:r>
              <a:t>Sequence: MSRDYTRSYAKPCKTNHRTQNPTLRKYPTALGYSITDLKGISPSICMHRIMLEEDCKTSR... (length: 828 aa)</a:t>
            </a:r>
          </a:p>
        </p:txBody>
      </p:sp>
    </p:spTree>
  </p:cSld>
  <p:clrMapOvr>
    <a:masterClrMapping/>
  </p:clrMapOvr>
</p:sld>
</file>

<file path=ppt/slides/slide5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WJX23078.1 -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chr2:9469986..9470406</a:t>
            </a:r>
          </a:p>
          <a:p>
            <a:r>
              <a:t>Sequence: MAYRDSMFVRFGNNIQRMRFEELFEREMSFQIYPETKTMTALGVTKSVRFMINQLGWDNI... (length: 139 aa)</a:t>
            </a:r>
          </a:p>
        </p:txBody>
      </p:sp>
    </p:spTree>
  </p:cSld>
  <p:clrMapOvr>
    <a:masterClrMapping/>
  </p:clrMapOvr>
</p:sld>
</file>

<file path=ppt/slides/slide5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WJX23079.1 -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chr2:9470640..9471186</a:t>
            </a:r>
          </a:p>
          <a:p>
            <a:r>
              <a:t>Sequence: MNRRISMGGFVTFLAKAIRLQTHLDNIVSYGAPYASGFRYMDVTFCFYRHLIGNLRPAPY... (length: 181 aa)</a:t>
            </a:r>
          </a:p>
        </p:txBody>
      </p:sp>
    </p:spTree>
  </p:cSld>
  <p:clrMapOvr>
    <a:masterClrMapping/>
  </p:clrMapOvr>
</p:sld>
</file>

<file path=ppt/slides/slide5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WJX23080.1 -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chr2:9472002..9472749</a:t>
            </a:r>
          </a:p>
          <a:p>
            <a:r>
              <a:t>Sequence: MAYAIVFRRGEQSQIYEELRSREIQTTRYADDAILNALGLLDSVNYLLNNLNLNYFLSHK... (length: 248 aa)</a:t>
            </a:r>
          </a:p>
        </p:txBody>
      </p:sp>
    </p:spTree>
  </p:cSld>
  <p:clrMapOvr>
    <a:masterClrMapping/>
  </p:clrMapOvr>
</p:sld>
</file>

<file path=ppt/slides/slide5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WJX23081.1 -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chr2:9497338..9497758</a:t>
            </a:r>
          </a:p>
          <a:p>
            <a:r>
              <a:t>Sequence: MTEDLTLGYGEALNAKNLRNMGILEKVKVPPAKVSVEEVFQARNPHVEGFPLWIMADAPK... (length: 139 aa)</a:t>
            </a:r>
          </a:p>
        </p:txBody>
      </p:sp>
    </p:spTree>
  </p:cSld>
  <p:clrMapOvr>
    <a:masterClrMapping/>
  </p:clrMapOvr>
</p:sld>
</file>

<file path=ppt/slides/slide5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WJX23082.1 -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chr2:9498078..9498564</a:t>
            </a:r>
          </a:p>
          <a:p>
            <a:r>
              <a:t>Sequence: MTLTQPIPISFAPPIFKPSQSPSEDSDVSLSNLSPVNSSDLAFPNPKSSPVQNTSDQMQT... (length: 161 aa)</a:t>
            </a:r>
          </a:p>
        </p:txBody>
      </p:sp>
    </p:spTree>
  </p:cSld>
  <p:clrMapOvr>
    <a:masterClrMapping/>
  </p:clrMapOvr>
</p:sld>
</file>

<file path=ppt/slides/slide5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WJX23083.1 -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chr2:9505682..9506078</a:t>
            </a:r>
          </a:p>
          <a:p>
            <a:r>
              <a:t>Sequence: MTSYRQIRAGESSRFYTPSQQNEGHGKKIAPDLNDQDPSENSNNDNKFREHFVHKRSADG... (length: 131 aa)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WJX22597.1 - Protease Do-like 5, chloroplastic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chr2:5375330..5378829</a:t>
            </a:r>
          </a:p>
          <a:p>
            <a:r>
              <a:t>Sequence: MFSLQNNLFPSPLLTTHSSTKILPPTITVTATATRRRATLFTSSLVLASWINFFNFNSTQ... (length: 315 aa)</a:t>
            </a:r>
          </a:p>
        </p:txBody>
      </p:sp>
    </p:spTree>
  </p:cSld>
  <p:clrMapOvr>
    <a:masterClrMapping/>
  </p:clrMapOvr>
</p:sld>
</file>

<file path=ppt/slides/slide5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WJX23084.1 - non-specific serine/threonine protein kinase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chr2:9506105..9509781</a:t>
            </a:r>
          </a:p>
          <a:p>
            <a:r>
              <a:t>Sequence: MNLNYLITGEDIHHEMVLGREVLHKARIVLTADVMRASAGQGSGATKVEAEQEARRMGSF... (length: 349 aa)</a:t>
            </a:r>
          </a:p>
        </p:txBody>
      </p:sp>
    </p:spTree>
  </p:cSld>
  <p:clrMapOvr>
    <a:masterClrMapping/>
  </p:clrMapOvr>
</p:sld>
</file>

<file path=ppt/slides/slide5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WJX23085.1 -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chr2:9511063..9511375</a:t>
            </a:r>
          </a:p>
          <a:p>
            <a:r>
              <a:t>Sequence: MGNMTSRQGKCRLTYMENNDSSIFEGNVIPPSAFLTKKMVFAPGEVVTYPRGEDNSPTFE... (length: 103 aa)</a:t>
            </a:r>
          </a:p>
        </p:txBody>
      </p:sp>
    </p:spTree>
  </p:cSld>
  <p:clrMapOvr>
    <a:masterClrMapping/>
  </p:clrMapOvr>
</p:sld>
</file>

<file path=ppt/slides/slide5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WJX23086.1 -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chr2:9511952..9512252</a:t>
            </a:r>
          </a:p>
          <a:p>
            <a:r>
              <a:t>Sequence: MILLSSNSWHQGDRRKERSLLEPLADDALTPPRDSTPWRWWNNRRPRKLCQVRRGREIRQ... (length: 99 aa)</a:t>
            </a:r>
          </a:p>
        </p:txBody>
      </p:sp>
    </p:spTree>
  </p:cSld>
  <p:clrMapOvr>
    <a:masterClrMapping/>
  </p:clrMapOvr>
</p:sld>
</file>

<file path=ppt/slides/slide5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WJX23087.1 -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chr2:9528750..9529083</a:t>
            </a:r>
          </a:p>
          <a:p>
            <a:r>
              <a:t>Sequence: MCNGIKQSKNPSLSLSKDSPSLMARRLEIMNRSFSAWEKFSHTILSTVQHLQSMSWQGKY... (length: 110 aa)</a:t>
            </a:r>
          </a:p>
        </p:txBody>
      </p:sp>
    </p:spTree>
  </p:cSld>
  <p:clrMapOvr>
    <a:masterClrMapping/>
  </p:clrMapOvr>
</p:sld>
</file>

<file path=ppt/slides/slide5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WJX23088.1 -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chr2:9536183..9537911</a:t>
            </a:r>
          </a:p>
          <a:p>
            <a:r>
              <a:t>Sequence: MGLTPDFLSLCLEFSWTFLLVVIFSFMIFRVTKSHKSKKYRLPPGPKPWPIVGNLPEMLA... (length: 530 aa)</a:t>
            </a:r>
          </a:p>
        </p:txBody>
      </p:sp>
    </p:spTree>
  </p:cSld>
  <p:clrMapOvr>
    <a:masterClrMapping/>
  </p:clrMapOvr>
</p:sld>
</file>

<file path=ppt/slides/slide5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WJX23089.1 -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chr2:9559599..9560148</a:t>
            </a:r>
          </a:p>
          <a:p>
            <a:r>
              <a:t>Sequence: MEEDDGVRKWGPELKADKRRGNSGNNNKWLCEEVGGSSSSPMPAPATAAPSQSSGSPTMN... (length: 182 aa)</a:t>
            </a:r>
          </a:p>
        </p:txBody>
      </p:sp>
    </p:spTree>
  </p:cSld>
  <p:clrMapOvr>
    <a:masterClrMapping/>
  </p:clrMapOvr>
</p:sld>
</file>

<file path=ppt/slides/slide5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WJX23090.1 -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chr2:9571243..9571695</a:t>
            </a:r>
          </a:p>
          <a:p>
            <a:r>
              <a:t>Sequence: MKVHMSCQKCRTKAFKVVAAAYGVNFVGLEGEEKDKLVVIGDGVDAVKLTNCLRKKVGHT... (length: 71 aa)</a:t>
            </a:r>
          </a:p>
        </p:txBody>
      </p:sp>
    </p:spTree>
  </p:cSld>
  <p:clrMapOvr>
    <a:masterClrMapping/>
  </p:clrMapOvr>
</p:sld>
</file>

<file path=ppt/slides/slide5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WJX23091.1 - Ras-related protein RABB1c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chr2:9586161..9589349</a:t>
            </a:r>
          </a:p>
          <a:p>
            <a:r>
              <a:t>Sequence: MSYAYLFKYIIIGDTGVGKSCLLLQFTDKRFQPVHDLTIGVEFGARMITIDNKPIKLQIW... (length: 211 aa)</a:t>
            </a:r>
          </a:p>
        </p:txBody>
      </p:sp>
    </p:spTree>
  </p:cSld>
  <p:clrMapOvr>
    <a:masterClrMapping/>
  </p:clrMapOvr>
</p:sld>
</file>

<file path=ppt/slides/slide5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WJX23092.1 -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chr2:9597712..9605309</a:t>
            </a:r>
          </a:p>
          <a:p>
            <a:r>
              <a:t>Sequence: MASSGNSGNPNQTQQTQFDLQKLFKVTTTNQNQNQNQNLNSSPSFPSPSSLSTPPPSSYP... (length: 1354 aa)</a:t>
            </a:r>
          </a:p>
        </p:txBody>
      </p:sp>
    </p:spTree>
  </p:cSld>
  <p:clrMapOvr>
    <a:masterClrMapping/>
  </p:clrMapOvr>
</p:sld>
</file>

<file path=ppt/slides/slide5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WJX23093.1 -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chr2:9607559..9607991</a:t>
            </a:r>
          </a:p>
          <a:p>
            <a:r>
              <a:t>Sequence: MEQEKNKRAREYDDVEAKIWFSFEKNNNKKAKKSGISFTKDKINEVEDKGYLAFGVFDFP... (length: 143 aa)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WJX22599.1 -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chr2:5381175..5382000</a:t>
            </a:r>
          </a:p>
          <a:p>
            <a:r>
              <a:t>Sequence: MAKPPYLEEYCMKDHYKIKNQSSQNKAKNLSFFASIFSLFIYISIFYIFNLSPYTLLKNN... (length: 274 aa)</a:t>
            </a:r>
          </a:p>
        </p:txBody>
      </p:sp>
    </p:spTree>
  </p:cSld>
  <p:clrMapOvr>
    <a:masterClrMapping/>
  </p:clrMapOvr>
</p:sld>
</file>

<file path=ppt/slides/slide5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WJX23094.1 - putative galacturonosyltransferase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chr2:9618829..9622566</a:t>
            </a:r>
          </a:p>
          <a:p>
            <a:r>
              <a:t>Sequence: MMGVRNIVLFLLCITVVAPIVLYTDRLGSFESPPSTNQEFVEDVSAFPFNAADSSHLNLL... (length: 667 aa)</a:t>
            </a:r>
          </a:p>
        </p:txBody>
      </p:sp>
    </p:spTree>
  </p:cSld>
  <p:clrMapOvr>
    <a:masterClrMapping/>
  </p:clrMapOvr>
</p:sld>
</file>

<file path=ppt/slides/slide5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WJX23095.1 -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chr2:9637104..9637527</a:t>
            </a:r>
          </a:p>
          <a:p>
            <a:r>
              <a:t>Sequence: MPHRDTVSYNSMINVYIKNKDLYEAENTFKAMPHRDIVAESAMIDGYVKTGRLNDARNVF... (length: 140 aa)</a:t>
            </a:r>
          </a:p>
        </p:txBody>
      </p:sp>
    </p:spTree>
  </p:cSld>
  <p:clrMapOvr>
    <a:masterClrMapping/>
  </p:clrMapOvr>
</p:sld>
</file>

<file path=ppt/slides/slide5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WJX23096.1 -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chr2:9637604..9638003</a:t>
            </a:r>
          </a:p>
          <a:p>
            <a:r>
              <a:t>Sequence: MPERNRVSWTDMVSGLVRNKMIGSARKYFDRMPYKDVAAWSAMIAAYVDEELVDEAREIF... (length: 132 aa)</a:t>
            </a:r>
          </a:p>
        </p:txBody>
      </p:sp>
    </p:spTree>
  </p:cSld>
  <p:clrMapOvr>
    <a:masterClrMapping/>
  </p:clrMapOvr>
</p:sld>
</file>

<file path=ppt/slides/slide5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WJX23097.1 -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chr2:9648938..9652387</a:t>
            </a:r>
          </a:p>
          <a:p>
            <a:r>
              <a:t>Sequence: MREEDSRGRRGTSSKIREVAKKVIVVAASYACGSFSTRKSIVDPVTIDTSCNLSATISNS... (length: 558 aa)</a:t>
            </a:r>
          </a:p>
        </p:txBody>
      </p:sp>
    </p:spTree>
  </p:cSld>
  <p:clrMapOvr>
    <a:masterClrMapping/>
  </p:clrMapOvr>
</p:sld>
</file>

<file path=ppt/slides/slide5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WJX23098.1 -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chr2:9658101..9661944</a:t>
            </a:r>
          </a:p>
          <a:p>
            <a:r>
              <a:t>Sequence: MYPRLIHPHEGIVVGQDDLQGGGVVGGGVSNHKGDPCLVLTADPKPRLRWTQDLHERFVD... (length: 321 aa)</a:t>
            </a:r>
          </a:p>
        </p:txBody>
      </p:sp>
    </p:spTree>
  </p:cSld>
  <p:clrMapOvr>
    <a:masterClrMapping/>
  </p:clrMapOvr>
</p:sld>
</file>

<file path=ppt/slides/slide5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WJX23099.1 -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chr2:9658101..9661944</a:t>
            </a:r>
          </a:p>
          <a:p>
            <a:r>
              <a:t>Sequence: MYPRLIHPHEGIVVGQDDLQGGGVVGGGVSNHKGDPCLVLTADPKPRLRWTQDLHERFVD... (length: 318 aa)</a:t>
            </a:r>
          </a:p>
        </p:txBody>
      </p:sp>
    </p:spTree>
  </p:cSld>
  <p:clrMapOvr>
    <a:masterClrMapping/>
  </p:clrMapOvr>
</p:sld>
</file>

<file path=ppt/slides/slide5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WJX23100.1 - RNA helicase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chr2:9664583..9665537</a:t>
            </a:r>
          </a:p>
          <a:p>
            <a:r>
              <a:t>Sequence: MQKPRHVKQHCIPKVLEGRHVICIHHSGSGKTVAFALPFLQRLAEHPFGVFALPWSDIPK... (length: 106 aa)</a:t>
            </a:r>
          </a:p>
        </p:txBody>
      </p:sp>
    </p:spTree>
  </p:cSld>
  <p:clrMapOvr>
    <a:masterClrMapping/>
  </p:clrMapOvr>
</p:sld>
</file>

<file path=ppt/slides/slide5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WJX23101.1 - Myb transcription factor phl7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chr2:9672556..9674571</a:t>
            </a:r>
          </a:p>
          <a:p>
            <a:r>
              <a:t>Sequence: MYHPTNVPDSSLIGSNSLVHGQHIDSGRSAMDPGNGGNSLGNNSNLNSKQRLRWTHELHE... (length: 330 aa)</a:t>
            </a:r>
          </a:p>
        </p:txBody>
      </p:sp>
    </p:spTree>
  </p:cSld>
  <p:clrMapOvr>
    <a:masterClrMapping/>
  </p:clrMapOvr>
</p:sld>
</file>

<file path=ppt/slides/slide5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WJX23102.1 - Myb transcription factor phl7, variant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chr2:9672646..9674571</a:t>
            </a:r>
          </a:p>
          <a:p>
            <a:r>
              <a:t>Sequence: MDPGNGGNSLGNNSNLNSKQRLRWTHELHERFVDAVAQLGGPDRATPKGVLRVMGVQGLT... (length: 300 aa)</a:t>
            </a:r>
          </a:p>
        </p:txBody>
      </p:sp>
    </p:spTree>
  </p:cSld>
  <p:clrMapOvr>
    <a:masterClrMapping/>
  </p:clrMapOvr>
</p:sld>
</file>

<file path=ppt/slides/slide5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WJX23103.1 -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chr2:9675398..9678607</a:t>
            </a:r>
          </a:p>
          <a:p>
            <a:r>
              <a:t>Sequence: MIDQFINFVIRPPRVEYDPEQYLWEKEFILAGREYQRKDLELKNARGYTLQCSHYLPSFI... (length: 452 aa)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WJX22600.1 -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chr2:5391402..5392433</a:t>
            </a:r>
          </a:p>
          <a:p>
            <a:r>
              <a:t>Sequence: MSSFLSLIVLFVFLLFTSNVQGYDDQEMVVMEEKELLGLFEVMEALLDEPDFSQTHPLPC... (length: 299 aa)</a:t>
            </a:r>
          </a:p>
        </p:txBody>
      </p:sp>
    </p:spTree>
  </p:cSld>
  <p:clrMapOvr>
    <a:masterClrMapping/>
  </p:clrMapOvr>
</p:sld>
</file>

<file path=ppt/slides/slide5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WJX23104.1 -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chr2:9680955..9683216</a:t>
            </a:r>
          </a:p>
          <a:p>
            <a:r>
              <a:t>Sequence: MNAVVSEMHSTTCSTVVSPFNHHTRRSNIRNPTQFRIKSSILIPKQDTKLKEAISDSISR... (length: 230 aa)</a:t>
            </a:r>
          </a:p>
        </p:txBody>
      </p:sp>
    </p:spTree>
  </p:cSld>
  <p:clrMapOvr>
    <a:masterClrMapping/>
  </p:clrMapOvr>
</p:sld>
</file>

<file path=ppt/slides/slide5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WJX23105.1 -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chr2:9715707..9718832</a:t>
            </a:r>
          </a:p>
          <a:p>
            <a:r>
              <a:t>Sequence: MCYVMNYFFLDIAGQKSNNKRIITAADAQSLGDIQGISWVDIDIMTDVNRTKFRNRRLRK... (length: 367 aa)</a:t>
            </a:r>
          </a:p>
        </p:txBody>
      </p:sp>
    </p:spTree>
  </p:cSld>
  <p:clrMapOvr>
    <a:masterClrMapping/>
  </p:clrMapOvr>
</p:sld>
</file>

<file path=ppt/slides/slide5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WJX23106.1 -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chr2:9719362..9732622</a:t>
            </a:r>
          </a:p>
          <a:p>
            <a:r>
              <a:t>Sequence: MRKKVDERIRTLIENGVKTRHRSMFVIIGDKYHDQIVNLHYMLSKEQIKSSPTVLWCYKY... (length: 1058 aa)</a:t>
            </a:r>
          </a:p>
        </p:txBody>
      </p:sp>
    </p:spTree>
  </p:cSld>
  <p:clrMapOvr>
    <a:masterClrMapping/>
  </p:clrMapOvr>
</p:sld>
</file>

<file path=ppt/slides/slide5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WJX23107.1 -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chr2:9737511..9745591</a:t>
            </a:r>
          </a:p>
          <a:p>
            <a:r>
              <a:t>Sequence: MASESIVKRPASESNAKRSASKLDVEETLAEYYISKCVLRGSPILHALYGHFRSSSSKDV... (length: 1284 aa)</a:t>
            </a:r>
          </a:p>
        </p:txBody>
      </p:sp>
    </p:spTree>
  </p:cSld>
  <p:clrMapOvr>
    <a:masterClrMapping/>
  </p:clrMapOvr>
</p:sld>
</file>

<file path=ppt/slides/slide5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WJX23108.1 -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chr2:9759044..9761670</a:t>
            </a:r>
          </a:p>
          <a:p>
            <a:r>
              <a:t>Sequence: MNYFFLDISGQKSNKKWIITAADAKSLGDIQGIDWVDIDIMWDVNHTKFRNRRLRKYENV... (length: 427 aa)</a:t>
            </a:r>
          </a:p>
        </p:txBody>
      </p:sp>
    </p:spTree>
  </p:cSld>
  <p:clrMapOvr>
    <a:masterClrMapping/>
  </p:clrMapOvr>
</p:sld>
</file>

<file path=ppt/slides/slide5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WJX23109.1 -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chr2:9769285..9772729</a:t>
            </a:r>
          </a:p>
          <a:p>
            <a:r>
              <a:t>Sequence: MDRAWMYDRYDGGRKRGVVKEVFKFGVKLFIDTVKQKPVVIREGGIRCPCAKCQCIRFRS... (length: 1147 aa)</a:t>
            </a:r>
          </a:p>
        </p:txBody>
      </p:sp>
    </p:spTree>
  </p:cSld>
  <p:clrMapOvr>
    <a:masterClrMapping/>
  </p:clrMapOvr>
</p:sld>
</file>

<file path=ppt/slides/slide5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WJX23111.1 -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chr2:9781357..9783880</a:t>
            </a:r>
          </a:p>
          <a:p>
            <a:r>
              <a:t>Sequence: MALKFLNKKGWHTGSLRNIENVWKAEQKHNAEEKKLDELRKQIQEERERSEFRLLQEKAG... (length: 445 aa)</a:t>
            </a:r>
          </a:p>
        </p:txBody>
      </p:sp>
    </p:spTree>
  </p:cSld>
  <p:clrMapOvr>
    <a:masterClrMapping/>
  </p:clrMapOvr>
</p:sld>
</file>

<file path=ppt/slides/slide5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WJX23110.1 -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chr2:9781357..9783880</a:t>
            </a:r>
          </a:p>
          <a:p>
            <a:r>
              <a:t>Sequence: MALKFLNKKGWHTGSLRNIENVWKAEQKHNAEEKKLDELRKQIQEERERSEFRLLQEKAG... (length: 444 aa)</a:t>
            </a:r>
          </a:p>
        </p:txBody>
      </p:sp>
    </p:spTree>
  </p:cSld>
  <p:clrMapOvr>
    <a:masterClrMapping/>
  </p:clrMapOvr>
</p:sld>
</file>

<file path=ppt/slides/slide5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WJX23112.1 - saccharopepsin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chr2:9787787..9789395</a:t>
            </a:r>
          </a:p>
          <a:p>
            <a:r>
              <a:t>Sequence: MSLFWFLVFSAHLAIASSLVEIEDNGLRHKQSGMHLKLYHVTALNSSPNSTPVLFSDMLA... (length: 464 aa)</a:t>
            </a:r>
          </a:p>
        </p:txBody>
      </p:sp>
    </p:spTree>
  </p:cSld>
  <p:clrMapOvr>
    <a:masterClrMapping/>
  </p:clrMapOvr>
</p:sld>
</file>

<file path=ppt/slides/slide5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WJX23113.1 -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chr2:9791942..9793331</a:t>
            </a:r>
          </a:p>
          <a:p>
            <a:r>
              <a:t>Sequence: MGCISSKLIIARSIGYNEERNQRSKRTKANSIPLFEDLIISTGSDQYLAALVCTANKLSN... (length: 349 aa)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WJX22601.1 -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chr2:5397726..5400564</a:t>
            </a:r>
          </a:p>
          <a:p>
            <a:r>
              <a:t>Sequence: MKVNFTKYECLVNNEEGQLMLRGTRSKDNCYLWMPQEEALTSTCLVSKEDEVQLWHQTLG... (length: 945 aa)</a:t>
            </a:r>
          </a:p>
        </p:txBody>
      </p:sp>
    </p:spTree>
  </p:cSld>
  <p:clrMapOvr>
    <a:masterClrMapping/>
  </p:clrMapOvr>
</p:sld>
</file>

<file path=ppt/slides/slide5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WJX23114.1 -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chr2:9793775..9799122</a:t>
            </a:r>
          </a:p>
          <a:p>
            <a:r>
              <a:t>Sequence: MAQYHGDGMDYVADDNEMAEVEDDMYFRGRALGETDSDDDDDDEYDPLENRITDTTAAEA... (length: 446 aa)</a:t>
            </a:r>
          </a:p>
        </p:txBody>
      </p:sp>
    </p:spTree>
  </p:cSld>
  <p:clrMapOvr>
    <a:masterClrMapping/>
  </p:clrMapOvr>
</p:sld>
</file>

<file path=ppt/slides/slide5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WJX23115.1 -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chr2:9803784..9810820</a:t>
            </a:r>
          </a:p>
          <a:p>
            <a:r>
              <a:t>Sequence: MRKKVDERIRTLIENGVKTRHRSMFVIIGDKYYNQVGNLHYMLSKAQIKASPTVLWCYSD... (length: 692 aa)</a:t>
            </a:r>
          </a:p>
        </p:txBody>
      </p:sp>
    </p:spTree>
  </p:cSld>
  <p:clrMapOvr>
    <a:masterClrMapping/>
  </p:clrMapOvr>
</p:sld>
</file>

<file path=ppt/slides/slide5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WJX23116.1 -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chr2:9821936..9832223</a:t>
            </a:r>
          </a:p>
          <a:p>
            <a:r>
              <a:t>Sequence: MSRSSISFTMMSRTTGSSFPRHIYERRTSSIAHPSRNIWISGLIDPKKTCMEARKLLYSG... (length: 531 aa)</a:t>
            </a:r>
          </a:p>
        </p:txBody>
      </p:sp>
    </p:spTree>
  </p:cSld>
  <p:clrMapOvr>
    <a:masterClrMapping/>
  </p:clrMapOvr>
</p:sld>
</file>

<file path=ppt/slides/slide5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WJX23117.1 - Elongation factor G-2, mitochondrial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chr2:9838230..9840439</a:t>
            </a:r>
          </a:p>
          <a:p>
            <a:r>
              <a:t>Sequence: MSRFFSAERLIYSLCSSHTIGGTFHLRHFSVAKIDKEPWWKETMEMVRNIGISAHIDSGK... (length: 716 aa)</a:t>
            </a:r>
          </a:p>
        </p:txBody>
      </p:sp>
    </p:spTree>
  </p:cSld>
  <p:clrMapOvr>
    <a:masterClrMapping/>
  </p:clrMapOvr>
</p:sld>
</file>

<file path=ppt/slides/slide5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WJX23121.1 -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chr2:9842503..9853052</a:t>
            </a:r>
          </a:p>
          <a:p>
            <a:r>
              <a:t>Sequence: MPRFSLPRLLSSTTTFHLRHFSTNNSVERLRNIWISGLIDPAKATVSERYMLYTGQMKKM... (length: 525 aa)</a:t>
            </a:r>
          </a:p>
        </p:txBody>
      </p:sp>
    </p:spTree>
  </p:cSld>
  <p:clrMapOvr>
    <a:masterClrMapping/>
  </p:clrMapOvr>
</p:sld>
</file>

<file path=ppt/slides/slide5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WJX23118.1 -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chr2:9842503..9853052</a:t>
            </a:r>
          </a:p>
          <a:p>
            <a:r>
              <a:t>Sequence: MPRFSLPRLLSSTTTFHLRHFSTNNSVERLRNIWISGLIDPAKATVSERYMLYTGQMKKM... (length: 524 aa)</a:t>
            </a:r>
          </a:p>
        </p:txBody>
      </p:sp>
    </p:spTree>
  </p:cSld>
  <p:clrMapOvr>
    <a:masterClrMapping/>
  </p:clrMapOvr>
</p:sld>
</file>

<file path=ppt/slides/slide5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WJX23119.1 -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chr2:9842503..9853052</a:t>
            </a:r>
          </a:p>
          <a:p>
            <a:r>
              <a:t>Sequence: MPRFSLPRLLSSTTTFHLRHFSTNNSVERLRNIWISGLIDPAKATVSERYMLYTGQMKKM... (length: 511 aa)</a:t>
            </a:r>
          </a:p>
        </p:txBody>
      </p:sp>
    </p:spTree>
  </p:cSld>
  <p:clrMapOvr>
    <a:masterClrMapping/>
  </p:clrMapOvr>
</p:sld>
</file>

<file path=ppt/slides/slide5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WJX23120.1 -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chr2:9842503..9853052</a:t>
            </a:r>
          </a:p>
          <a:p>
            <a:r>
              <a:t>Sequence: MPRFSLPRLLSSTTTFHLRHFSTNNSVERLRNIWISGLIDPAKATVSERYMLYTGQMKKM... (length: 497 aa)</a:t>
            </a:r>
          </a:p>
        </p:txBody>
      </p:sp>
    </p:spTree>
  </p:cSld>
  <p:clrMapOvr>
    <a:masterClrMapping/>
  </p:clrMapOvr>
</p:sld>
</file>

<file path=ppt/slides/slide5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WJX23122.1 -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chr2:9855618..9855879</a:t>
            </a:r>
          </a:p>
          <a:p>
            <a:r>
              <a:t>Sequence: MAGSGEPNKFLPSEVLGSAKVGAESVQTSLGNQGEKVTTAAGEVKKNVVDYVDKAADNVH... (length: 86 aa)</a:t>
            </a:r>
          </a:p>
        </p:txBody>
      </p:sp>
    </p:spTree>
  </p:cSld>
  <p:clrMapOvr>
    <a:masterClrMapping/>
  </p:clrMapOvr>
</p:sld>
</file>

<file path=ppt/slides/slide5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WJX23123.1 -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chr2:9856868..9860271</a:t>
            </a:r>
          </a:p>
          <a:p>
            <a:r>
              <a:t>Sequence: MQETTTVNVSDSPTPPPPPPPPPTHNRRPRTREVSSRFMTPSASTAQRRQQRDDSDDENS... (length: 503 aa)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WJX22602.1 -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chr2:5406762..5408820</a:t>
            </a:r>
          </a:p>
          <a:p>
            <a:r>
              <a:t>Sequence: MRRRNCNLELSLFPIYNSTNHPMVKEEEEDSEENQQHAPLTIFYDGKMCVTTDVTEFQAK... (length: 127 aa)</a:t>
            </a:r>
          </a:p>
        </p:txBody>
      </p:sp>
    </p:spTree>
  </p:cSld>
  <p:clrMapOvr>
    <a:masterClrMapping/>
  </p:clrMapOvr>
</p:sld>
</file>

<file path=ppt/slides/slide5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WJX23124.1 -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chr2:9857078..9860271</a:t>
            </a:r>
          </a:p>
          <a:p>
            <a:r>
              <a:t>Sequence: MQETTTVNVSDSPTPPPPPPPPPTHNRRPRTREVSSRFMTPSASTAQRRQQRDDSDDENS... (length: 503 aa)</a:t>
            </a:r>
          </a:p>
        </p:txBody>
      </p:sp>
    </p:spTree>
  </p:cSld>
  <p:clrMapOvr>
    <a:masterClrMapping/>
  </p:clrMapOvr>
</p:sld>
</file>

<file path=ppt/slides/slide5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WJX23125.1 -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chr2:9865539..9868204</a:t>
            </a:r>
          </a:p>
          <a:p>
            <a:r>
              <a:t>Sequence: MRKSFAPERSVVIDENFDLQNPGKKESIPIEGIIDKEGKMMFHNHSNCIGPMEEMRLMLS... (length: 245 aa)</a:t>
            </a:r>
          </a:p>
        </p:txBody>
      </p:sp>
    </p:spTree>
  </p:cSld>
  <p:clrMapOvr>
    <a:masterClrMapping/>
  </p:clrMapOvr>
</p:sld>
</file>

<file path=ppt/slides/slide5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WJX23128.1 - Sodium/hydrogen exchanger 6, variant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chr2:9875554..9884226</a:t>
            </a:r>
          </a:p>
          <a:p>
            <a:r>
              <a:t>Sequence: MGTENEISPADAHRAPPGKEQQAAGVGILLQIMMLVLSFVLGHVLRRKKIYIIPEASASL... (length: 548 aa)</a:t>
            </a:r>
          </a:p>
        </p:txBody>
      </p:sp>
    </p:spTree>
  </p:cSld>
  <p:clrMapOvr>
    <a:masterClrMapping/>
  </p:clrMapOvr>
</p:sld>
</file>

<file path=ppt/slides/slide5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WJX23127.1 - Sodium/hydrogen exchanger 6, variant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chr2:9875554..9884226</a:t>
            </a:r>
          </a:p>
          <a:p>
            <a:r>
              <a:t>Sequence: MGTENEISPADAHRAPPGKEQQAAGVGILLQIMMLVLSFVLGHVLRRKKIYIIPEASASL... (length: 549 aa)</a:t>
            </a:r>
          </a:p>
        </p:txBody>
      </p:sp>
    </p:spTree>
  </p:cSld>
  <p:clrMapOvr>
    <a:masterClrMapping/>
  </p:clrMapOvr>
</p:sld>
</file>

<file path=ppt/slides/slide5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WJX23126.1 - Sodium/hydrogen exchanger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chr2:9875554..9883323</a:t>
            </a:r>
          </a:p>
          <a:p>
            <a:r>
              <a:t>Sequence: MFTQSGFSLAPKPFFSNFGAIVTFAIFGTFLASMVTGVLVYVGGLVFLMYKLPFVECLMF... (length: 450 aa)</a:t>
            </a:r>
          </a:p>
        </p:txBody>
      </p:sp>
    </p:spTree>
  </p:cSld>
  <p:clrMapOvr>
    <a:masterClrMapping/>
  </p:clrMapOvr>
</p:sld>
</file>

<file path=ppt/slides/slide5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WJX23129.1 -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chr2:9892686..9894577</a:t>
            </a:r>
          </a:p>
          <a:p>
            <a:r>
              <a:t>Sequence: MLMRAASRPLTSNSSSHFHSLSDHHQLLHRPISELNSLITSYVRRGQPISAWNLFLSLRR... (length: 525 aa)</a:t>
            </a:r>
          </a:p>
        </p:txBody>
      </p:sp>
    </p:spTree>
  </p:cSld>
  <p:clrMapOvr>
    <a:masterClrMapping/>
  </p:clrMapOvr>
</p:sld>
</file>

<file path=ppt/slides/slide5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WJX23130.1 - HIT domain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chr2:9896456..9907769</a:t>
            </a:r>
          </a:p>
          <a:p>
            <a:r>
              <a:t>Sequence: MDKSSALEYINQMFPNEASLSGVEPLMQKIQNEIRTVDAGILAAVRQQSNSGTKAKEDLA... (length: 819 aa)</a:t>
            </a:r>
          </a:p>
        </p:txBody>
      </p:sp>
    </p:spTree>
  </p:cSld>
  <p:clrMapOvr>
    <a:masterClrMapping/>
  </p:clrMapOvr>
</p:sld>
</file>

<file path=ppt/slides/slide5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WJX23131.1 -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chr2:9909883..9911045</a:t>
            </a:r>
          </a:p>
          <a:p>
            <a:r>
              <a:t>Sequence: MPRSSLPRLLSSTATLHHRYFSSAEKLRNIWISGLIDPSKATVSERYMLYTGDMKKMHKA... (length: 214 aa)</a:t>
            </a:r>
          </a:p>
        </p:txBody>
      </p:sp>
    </p:spTree>
  </p:cSld>
  <p:clrMapOvr>
    <a:masterClrMapping/>
  </p:clrMapOvr>
</p:sld>
</file>

<file path=ppt/slides/slide5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WJX23132.1 -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chr2:9919590..9921828</a:t>
            </a:r>
          </a:p>
          <a:p>
            <a:r>
              <a:t>Sequence: MMTPEPSRELEKLEITGHHVRGNTEYVRLAISDEPRTVETEMLQPQAESRFKSFRWWMKA... (length: 318 aa)</a:t>
            </a:r>
          </a:p>
        </p:txBody>
      </p:sp>
    </p:spTree>
  </p:cSld>
  <p:clrMapOvr>
    <a:masterClrMapping/>
  </p:clrMapOvr>
</p:sld>
</file>

<file path=ppt/slides/slide5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WJX23133.1 -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chr2:9924509..9925166</a:t>
            </a:r>
          </a:p>
          <a:p>
            <a:r>
              <a:t>Sequence: MWCTTMWSLWKSRNLKLWDEIDEIITTIYQRAATFLNQWQWANLKLSTSAAASSLPSAAK... (length: 218 aa)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WJX22603.1 -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chr2:5411410..5414424</a:t>
            </a:r>
          </a:p>
          <a:p>
            <a:r>
              <a:t>Sequence: MEQRLANCWRLTVNEKKFIESALLSELRVDGRGPLDYRKLNIKFGKNDGSAEVQLGETRV... (length: 449 aa)</a:t>
            </a:r>
          </a:p>
        </p:txBody>
      </p:sp>
    </p:spTree>
  </p:cSld>
  <p:clrMapOvr>
    <a:masterClrMapping/>
  </p:clrMapOvr>
</p:sld>
</file>

<file path=ppt/slides/slide5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WJX23134.1 -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chr2:9926159..9926765</a:t>
            </a:r>
          </a:p>
          <a:p>
            <a:r>
              <a:t>Sequence: MMKSFWWGSKRGGNQGIHWLSWDILSVAKDVGGMGFRNLYAFNIAMLAKQAWNILTNSQT... (length: 201 aa)</a:t>
            </a:r>
          </a:p>
        </p:txBody>
      </p:sp>
    </p:spTree>
  </p:cSld>
  <p:clrMapOvr>
    <a:masterClrMapping/>
  </p:clrMapOvr>
</p:sld>
</file>

<file path=ppt/slides/slide5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WJX23135.1 -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chr2:9931817..9932234</a:t>
            </a:r>
          </a:p>
          <a:p>
            <a:r>
              <a:t>Sequence: MQNIGGRCFNDLLLRSFFQPSIMYKMQFVMHDLLLDLAKYVCGNFCFTLKVEDTQNISEM... (length: 138 aa)</a:t>
            </a:r>
          </a:p>
        </p:txBody>
      </p:sp>
    </p:spTree>
  </p:cSld>
  <p:clrMapOvr>
    <a:masterClrMapping/>
  </p:clrMapOvr>
</p:sld>
</file>

<file path=ppt/slides/slide5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WJX23136.1 -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chr2:9934846..9938662</a:t>
            </a:r>
          </a:p>
          <a:p>
            <a:r>
              <a:t>Sequence: MAEEELNQSLEYTPTWIVAVVCSIIVFISLIAERALHRLGKYLKRKKQKALYRALTKLEE... (length: 482 aa)</a:t>
            </a:r>
          </a:p>
        </p:txBody>
      </p:sp>
    </p:spTree>
  </p:cSld>
  <p:clrMapOvr>
    <a:masterClrMapping/>
  </p:clrMapOvr>
</p:sld>
</file>

<file path=ppt/slides/slide5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WJX23137.1 - cellulase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chr2:9939565..9942930</a:t>
            </a:r>
          </a:p>
          <a:p>
            <a:r>
              <a:t>Sequence: MSMYGRDPWGGPLEINATDSATDEDRSRNLQELDRAALSRPLDETQQSWLLGPTEQKKKK... (length: 623 aa)</a:t>
            </a:r>
          </a:p>
        </p:txBody>
      </p:sp>
    </p:spTree>
  </p:cSld>
  <p:clrMapOvr>
    <a:masterClrMapping/>
  </p:clrMapOvr>
</p:sld>
</file>

<file path=ppt/slides/slide5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WJX23138.1 -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chr2:9947611..9949807</a:t>
            </a:r>
          </a:p>
          <a:p>
            <a:r>
              <a:t>Sequence: MVEDSDECYFRSALRAFERRVVYSNIIKDYIVGWRTTSVREDRENVCLKSTLNEKYPHVI... (length: 173 aa)</a:t>
            </a:r>
          </a:p>
        </p:txBody>
      </p:sp>
    </p:spTree>
  </p:cSld>
  <p:clrMapOvr>
    <a:masterClrMapping/>
  </p:clrMapOvr>
</p:sld>
</file>

<file path=ppt/slides/slide5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WJX23139.1 - ferric-chelate reductase (NADH)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chr2:9957762..9962356</a:t>
            </a:r>
          </a:p>
          <a:p>
            <a:r>
              <a:t>Sequence: MEKNSVDYSPLLSKQGDENGGYVGKISPFVVSATKWTLRTLISLIFISWAAFIFLLPSVP... (length: 740 aa)</a:t>
            </a:r>
          </a:p>
        </p:txBody>
      </p:sp>
    </p:spTree>
  </p:cSld>
  <p:clrMapOvr>
    <a:masterClrMapping/>
  </p:clrMapOvr>
</p:sld>
</file>

<file path=ppt/slides/slide5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WJX23140.1 -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chr2:9965183..9968622</a:t>
            </a:r>
          </a:p>
          <a:p>
            <a:r>
              <a:t>Sequence: MRPTAGNIRRQQPKDSYLPPTPLNNLHRDSDVSLVSSRPSSVGIPSFDLYKDRSYQQSAV... (length: 577 aa)</a:t>
            </a:r>
          </a:p>
        </p:txBody>
      </p:sp>
    </p:spTree>
  </p:cSld>
  <p:clrMapOvr>
    <a:masterClrMapping/>
  </p:clrMapOvr>
</p:sld>
</file>

<file path=ppt/slides/slide5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WJX23141.1 -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chr2:9971518..9976588</a:t>
            </a:r>
          </a:p>
          <a:p>
            <a:r>
              <a:t>Sequence: MGARFIVFLLFLFSYLLVLVVTKTSSNDYNALMLIKYDWKNTPPSWDNSDDPCGGHWDGI... (length: 956 aa)</a:t>
            </a:r>
          </a:p>
        </p:txBody>
      </p:sp>
    </p:spTree>
  </p:cSld>
  <p:clrMapOvr>
    <a:masterClrMapping/>
  </p:clrMapOvr>
</p:sld>
</file>

<file path=ppt/slides/slide5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WJX23142.1 -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chr2:9976965..9978336</a:t>
            </a:r>
          </a:p>
          <a:p>
            <a:r>
              <a:t>Sequence: MGNETHDQQYSKKLPSYNQQTQTQKHKLKSLMLIIFTNLVTIYIFTGPFSFMYKYSSMST... (length: 456 aa)</a:t>
            </a:r>
          </a:p>
        </p:txBody>
      </p:sp>
    </p:spTree>
  </p:cSld>
  <p:clrMapOvr>
    <a:masterClrMapping/>
  </p:clrMapOvr>
</p:sld>
</file>

<file path=ppt/slides/slide5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WJX23143.1 -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chr2:9979782..9983555</a:t>
            </a:r>
          </a:p>
          <a:p>
            <a:r>
              <a:t>Sequence: MANQNREEEEELVCVTGANGFIGTWLVKTLLQKHYKIHATIFPNSDASHLFTLHPEAQSR... (length: 333 aa)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WJX22550.1 -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chr2:5042090..5051968</a:t>
            </a:r>
          </a:p>
          <a:p>
            <a:r>
              <a:t>Sequence: MATQKEHIEEIRRTRFSIGGDPNPLTEDLHHAVRYLSAELYAKDVHFLMELIQNAEDNHY... (length: 1655 aa)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WJX22604.1 -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chr2:5422280..5424103</a:t>
            </a:r>
          </a:p>
          <a:p>
            <a:r>
              <a:t>Sequence: MKGKAPMEEKKTNFEDPVYSNGCLYAGMWISGGFIIVVIEKIHSNDFSINCTLDPMVKSR... (length: 573 aa)</a:t>
            </a:r>
          </a:p>
        </p:txBody>
      </p:sp>
    </p:spTree>
  </p:cSld>
  <p:clrMapOvr>
    <a:masterClrMapping/>
  </p:clrMapOvr>
</p:sld>
</file>

<file path=ppt/slides/slide6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WJX23144.1 -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chr2:9993101..9997736</a:t>
            </a:r>
          </a:p>
          <a:p>
            <a:r>
              <a:t>Sequence: MEEMDKVVEEVEKVKKEWNEAYSKTQDHIKAIGEYGKSGRSKENENNSLARLNGIAQDGL... (length: 296 aa)</a:t>
            </a:r>
          </a:p>
        </p:txBody>
      </p:sp>
    </p:spTree>
  </p:cSld>
  <p:clrMapOvr>
    <a:masterClrMapping/>
  </p:clrMapOvr>
</p:sld>
</file>

<file path=ppt/slides/slide6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WJX23145.1 - Actin-depolymerizing factor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chr2:9999944..10001637</a:t>
            </a:r>
          </a:p>
          <a:p>
            <a:r>
              <a:t>Sequence: MANAASGMAVHDDCKLRFMELKTKRTYRYIVYKIEEAQKQVVVEKLGVPSEGYEDFTQYL... (length: 139 aa)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WJX22605.1 -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chr2:5424197..5426294</a:t>
            </a:r>
          </a:p>
          <a:p>
            <a:r>
              <a:t>Sequence: MELFYLVCSIVFTSITTLILSLFLPFHAILHRLVTSRAASSSSNDTAEPISLYEGTVYHQ... (length: 316 aa)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WJX22606.1 -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chr2:5428495..5432488</a:t>
            </a:r>
          </a:p>
          <a:p>
            <a:r>
              <a:t>Sequence: MQRVRFSSQQAPVHKLGDPQMTLSPKFRLAVVQSNLTNPSPELDHSLREEPLIPGLPDDV... (length: 417 aa)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WJX22607.1 -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chr2:5433147..5433381</a:t>
            </a:r>
          </a:p>
          <a:p>
            <a:r>
              <a:t>Sequence: MGAITSAVIAVVAVVLGWITIEIACKPCLEQGRQAIDRNLNPDYDPDDDIIINNNAVREP... (length: 77 aa)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WJX22608.1 - Cullin-4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chr2:5436001..5449747</a:t>
            </a:r>
          </a:p>
          <a:p>
            <a:r>
              <a:t>Sequence: MSLPTKRSGGATSIPMKKSKSHNDDDDAVLDHSSLSLHHDLNKPNPSSGGNSMAANLSRK... (length: 787 aa)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WJX22609.1 -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chr2:5467886..5468210</a:t>
            </a:r>
          </a:p>
          <a:p>
            <a:r>
              <a:t>Sequence: MRRNSDDLGPKIVQIETRYVQTDAGNFRNVVQSLTGKNSSTDWIGRGTYGAATVAEVKGG... (length: 107 aa)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WJX22610.1 -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chr2:5483319..5485152</a:t>
            </a:r>
          </a:p>
          <a:p>
            <a:r>
              <a:t>Sequence: MTTFISTLFIFLAFSLHADIGYCFGINYGQVANNLPQPDKVLVLLSTLNLTKTRIYDTNP... (length: 394 aa)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WJX22611.1 -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chr2:5496767..5498384</a:t>
            </a:r>
          </a:p>
          <a:p>
            <a:r>
              <a:t>Sequence: MIKTSLTNVPFTLSKFLAASILDMDYASTIFSYIQNPNLFMFNTMLRGYSISNFSNKALP... (length: 538 aa)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WJX22613.1 - Gibberellin 2-beta-dioxygenase, variant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chr2:5504465..5507268</a:t>
            </a:r>
          </a:p>
          <a:p>
            <a:r>
              <a:t>Sequence: MVVLSKPTLNNFLLVKSSCKPTTTMWNGIPVVDLADPEAKNLIVNACKEFGFFKVVNHGV... (length: 337 aa)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WJX22612.1 - Gibberellin 2-beta-dioxygenase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chr2:5504465..5507196</a:t>
            </a:r>
          </a:p>
          <a:p>
            <a:r>
              <a:t>Sequence: MWNGIPVVDLADPEAKNLIVNACKEFGFFKVVNHGVPLELMSNLENESLRFFKKPQSEKD... (length: 313 aa)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WJX22551.1 - 60S ribosomal protein L38-1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chr2:5059995..5061176</a:t>
            </a:r>
          </a:p>
          <a:p>
            <a:r>
              <a:t>Sequence: MPKQINEIKDFLLTARRKDARSVRIKRSKDVVKFKVRCSKYLYTLCVFDVEKADKLKQSL... (length: 69 aa)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WJX22614.1 -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chr2:5527822..5531029</a:t>
            </a:r>
          </a:p>
          <a:p>
            <a:r>
              <a:t>Sequence: MNQLVEKMINLSLSSNHYEEIGKLILSYISNYEINVKTTILLFVIVILGSLYFINHDVSN... (length: 288 aa)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WJX22615.1 - Alkaline ceramidase tod1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chr2:5538345..5541404</a:t>
            </a:r>
          </a:p>
          <a:p>
            <a:r>
              <a:t>Sequence: MGKLITTSKPLILKSKLLCFSLFYLFTTLFLALYTTLSQSKCFFRSSPSDPILNSLFNYP... (length: 457 aa)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WJX22616.1 -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chr2:5544087..5544579</a:t>
            </a:r>
          </a:p>
          <a:p>
            <a:r>
              <a:t>Sequence: MACQHQIIEQQRNEAEIYEGEEICKEKSRLLLDEIMLPKGLLPLDNIFEMGYNRITGFVW... (length: 163 aa)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WJX22617.1 -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chr2:5547115..5547520</a:t>
            </a:r>
          </a:p>
          <a:p>
            <a:r>
              <a:t>Sequence: MAFHGYFTLFLLLLCFLSTTSQGPPRGPRRNNVTVRLVNELPNDTLGPLKISCNNEATTT... (length: 134 aa)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WJX22618.1 - Nuclear intron maturase 1, mitochondrial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chr2:5552790..5554860</a:t>
            </a:r>
          </a:p>
          <a:p>
            <a:r>
              <a:t>Sequence: MSLRNFIKHLQPIQITPKNLSPFHSLLHRSLQTTTQTLHQDQYQDPQSLLKQDPIEICTS... (length: 689 aa)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WJX22619.1 - non-specific serine/threonine protein kinase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chr2:5556327..5559230</a:t>
            </a:r>
          </a:p>
          <a:p>
            <a:r>
              <a:t>Sequence: MVYKYKFFTFPFHFFIFLSISLLTRSAKDSLFSTSFEVFCFQIIRPNQLVHPKTSIPQQH... (length: 115 aa)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WJX22620.1 -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chr2:5562603..5563056</a:t>
            </a:r>
          </a:p>
          <a:p>
            <a:r>
              <a:t>Sequence: MAILTILSFLFFLMISHTASSSSLSSSHSSNNNKDMIKSQNPSSVNTELSHYHQVFYLKN... (length: 150 aa)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WJX22621.1 -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chr2:5564031..5564492</a:t>
            </a:r>
          </a:p>
          <a:p>
            <a:r>
              <a:t>Sequence: MGNNEDDEPNPGVGLPILNVDLDQYSYFDLVDDINRLATDVGYKDADVLEMFKLNNMCSL... (length: 83 aa)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WJX22622.1 - Mannosyl-oligosaccharide 1,2-alpha-mannosidase mns3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chr2:5572526..5577064</a:t>
            </a:r>
          </a:p>
          <a:p>
            <a:r>
              <a:t>Sequence: MSNSLPYSRKDVDYDNAKFRHRSFFKVITQSFLTSNRKRECISCSTGKFLFLILIFGVAY... (length: 633 aa)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WJX22623.1 -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chr2:5577500..5581253</a:t>
            </a:r>
          </a:p>
          <a:p>
            <a:r>
              <a:t>Sequence: MSFLSVKNFFQRFWLDEMEMGSYTHSSFLSSDHLPSLGAHVNLETKPRKYLIYPFNPHYR... (length: 734 aa)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WJX22552.1 - ADP-ribosylation factor, Arf Arf6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chr2:5064382..5069310</a:t>
            </a:r>
          </a:p>
          <a:p>
            <a:r>
              <a:t>Sequence: MRLSSAGFSPPPQEGEKRVLDSELWHACAGPLVSLPAVGSRVVYFPQGHSEQVAVSTNKE... (length: 904 aa)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WJX22624.1 -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chr2:5620460..5626742</a:t>
            </a:r>
          </a:p>
          <a:p>
            <a:r>
              <a:t>Sequence: MAQSFTTMKWVFMLVPIFLLHLAFTTIAEDGLVANGDFEVSPSHGFPNEAIIEGPSEVPN... (length: 393 aa)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WJX22625.1 -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chr2:5620481..5626742</a:t>
            </a:r>
          </a:p>
          <a:p>
            <a:r>
              <a:t>Sequence: MKWVFMLVPIFLLHLAFTTIAEDGLVANGDFEVSPSHGFPNEAIIEGPSEVPNWKSNGTV... (length: 386 aa)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WJX22626.1 -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chr2:5631141..5635488</a:t>
            </a:r>
          </a:p>
          <a:p>
            <a:r>
              <a:t>Sequence: METVGEQVLPSATATASTAGDFTASPPPLDAPIHAPDPVIDLHDVVTESEIHALISDEEH... (length: 459 aa)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WJX22627.1 - phospho-N-acetylmuramoyl-pentapeptide- transferase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chr2:5642391..5647784</a:t>
            </a:r>
          </a:p>
          <a:p>
            <a:r>
              <a:t>Sequence: MNSHSCILNHQNLPLRLSRIHRLRLPLPSASPSFLHCATLKLHPFAIQHCSSCVRRNVST... (length: 501 aa)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WJX22628.1 - cysteine--tRNA ligase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chr2:5649257..5650263</a:t>
            </a:r>
          </a:p>
          <a:p>
            <a:r>
              <a:t>Sequence: MVTLNCLPPTVEPKVSDHMPQIIDMIELRRRLKNELLFEYKRSRTDLAIVGVALMDSPNG... (length: 75 aa)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WJX22629.1 - sterol 22-desaturase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chr2:5651830..5653435</a:t>
            </a:r>
          </a:p>
          <a:p>
            <a:r>
              <a:t>Sequence: MNTTITTTTTNLIKSILSITTSTTSLSIIQLIPYIICFLLFLLLLEQISYLTKKSFIPGP... (length: 534 aa)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WJX22630.1 - sterol 22-desaturase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chr2:5651903..5655839</a:t>
            </a:r>
          </a:p>
          <a:p>
            <a:r>
              <a:t>Sequence: MLSFARYSIAHSQEFRWQANIKEKTNEKTNDSQPTDKLQHKVYSNEKRGPSFVLPFIGNA... (length: 460 aa)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WJX22631.1 - ribosomal protein S14, S11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chr2:5667386..5669249</a:t>
            </a:r>
          </a:p>
          <a:p>
            <a:r>
              <a:t>Sequence: MSSKRKVREPKEETVTLGPAVKDGEHVFGVARIFASFNDTFIHVTDLSGRETLVRITGGM... (length: 151 aa)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WJX22632.1 - 60S ribosomal protein L18a-2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chr2:5674086..5675678</a:t>
            </a:r>
          </a:p>
          <a:p>
            <a:r>
              <a:t>Sequence: MGSFRFHQYQVVGRGLPTESDPHPKIFRMKLWATNEVRAKSKFWYFLRKLKKVKKSNGQV... (length: 178 aa)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WJX22633.1 -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chr2:5686347..5689915</a:t>
            </a:r>
          </a:p>
          <a:p>
            <a:r>
              <a:t>Sequence: MEHYPRSTQPDPSPEWTGPDSQTALEEPMWQLGLGSSAAGGGGEDSYPLRPDEIDCTYYL... (length: 476 aa)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WJX22553.1 - Protein PLASTID TRANSCRIPTIONALLY ACTIVE 12, chloroplastic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chr2:5090808..5101114</a:t>
            </a:r>
          </a:p>
          <a:p>
            <a:r>
              <a:t>Sequence: MSSIQANLVPNLSFNHFQTSSYLVGVGNLQCRVGFRKSRRKLPSYSCIRCEKKDEVNKDE... (length: 536 aa)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WJX22634.1 -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chr2:5691494..5692343</a:t>
            </a:r>
          </a:p>
          <a:p>
            <a:r>
              <a:t>Sequence: MSTSRTSNTSLKGHNHHHNQTQINLSLLKRNTSVCTEKRGRRKQTEPGKFLGVRRRPWGR... (length: 282 aa)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WJX22635.1 -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chr2:5715243..5718914</a:t>
            </a:r>
          </a:p>
          <a:p>
            <a:r>
              <a:t>Sequence: MATSISPWFSPIAVSCSNTRNRRYRVPARTKSKPPQNPKLNSHNSPSQPPLLSAGDAITY... (length: 625 aa)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WJX22636.1 -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chr2:5720125..5721343</a:t>
            </a:r>
          </a:p>
          <a:p>
            <a:r>
              <a:t>Sequence: MFCHSRRALLCPNLTFKTQTPSSFLHHLQHFSSSNQQQSFRVNYLVQNLGFSHETASRLS... (length: 405 aa)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WJX22637.1 -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chr2:5724238..5728751</a:t>
            </a:r>
          </a:p>
          <a:p>
            <a:r>
              <a:t>Sequence: MVADASVLDLSSAHSESHHHQLTQQIIRNGYQASPVFFHSSRHISFSKIRCSRFKISSNL... (length: 138 aa)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WJX22638.1 - Anaphase-promoting complex subunit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chr2:5731015..5736803</a:t>
            </a:r>
          </a:p>
          <a:p>
            <a:r>
              <a:t>Sequence: MEVPKDQIATLLENGLYNSAQMLGCFLVSSPAANAESSPHLKTESLVLLGDSFYREREYR... (length: 560 aa)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WJX22639.1 - hypothetical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chr2:5738089..5743178</a:t>
            </a:r>
          </a:p>
          <a:p>
            <a:r>
              <a:t>Sequence: MFGFSRRHKKLGRLKKVQLSDTTQGTRSPIRYPKRNGNSNGDEVEDSSGHSEEIDCQISS... (length: 704 aa)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WJX22640.1 - Monothiol glutaredoxin-S2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chr2:5749103..5749412</a:t>
            </a:r>
          </a:p>
          <a:p>
            <a:r>
              <a:t>Sequence: MERVTKLISERSVVIFSKSSCCMCHTIKTLLSDFGVNPEVHELDEISGGRDIEQALLRLG... (length: 102 aa)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WJX22641.1 - Monothiol glutaredoxin-S10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chr2:5758687..5758996</a:t>
            </a:r>
          </a:p>
          <a:p>
            <a:r>
              <a:t>Sequence: MDRVSKLASQKAVVIFSKSSCGMSHAIKRLFYEQGVGPAIYELDEDKRGKEMEWALIRLG... (length: 102 aa)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WJX22642.1 - Serine/threonine-protein kinase pbl27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chr2:5765876..5770893</a:t>
            </a:r>
          </a:p>
          <a:p>
            <a:r>
              <a:t>Sequence: MGGCFPCFGSSNKEDTNAVKEVSKKDTFKEASLPQSHHPTRVSSDKSKSKSVSDSKKEAP... (length: 507 aa)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WJX22643.1 - ISWI chromatin-remodeling complex ATPase chr11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chr2:5774523..5782471</a:t>
            </a:r>
          </a:p>
          <a:p>
            <a:r>
              <a:t>Sequence: MAKPSKPQASSDEALSNSSSSSEEEQVNDQINEEEDEEELEAVARAVSSDDDDDEVVGDN... (length: 1071 aa)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