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5"/>
  </p:normalViewPr>
  <p:slideViewPr>
    <p:cSldViewPr snapToGrid="0" snapToObjects="1">
      <p:cViewPr varScale="1">
        <p:scale>
          <a:sx n="119" d="100"/>
          <a:sy n="119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A3943-E299-031A-7790-5C082AF11DD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710488" y="6459220"/>
            <a:ext cx="1433512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Genetic Fortune Decoded: Using LLMs to Discover Four-Leaf Clover Secrets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Journey into the Genetics of Luck with AI</a:t>
            </a:r>
          </a:p>
        </p:txBody>
      </p:sp>
      <p:pic>
        <p:nvPicPr>
          <p:cNvPr id="4" name="Picture 3" descr="four_leaf_clo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43" y="4724400"/>
            <a:ext cx="1302313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questions.</a:t>
            </a:r>
          </a:p>
          <a:p>
            <a:r>
              <a:t>Engage with the audience.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overview of the significance of four-leaf clovers.</a:t>
            </a:r>
          </a:p>
          <a:p>
            <a:r>
              <a:t>Mention the role of genetics in determining the four-leaf trait.</a:t>
            </a:r>
          </a:p>
          <a:p>
            <a:r>
              <a:t>Introduce the use of AI and LLMs in genetic research.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Four-Leaf Clover and Genetics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AI and LLMs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Identifying Candidate 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**Gene 1**: Description, location</a:t>
            </a:r>
          </a:p>
          <a:p>
            <a:r>
              <a:t>- **Gene 2**: Description, location</a:t>
            </a:r>
          </a:p>
          <a:p>
            <a:r>
              <a:t>- **Gene 3**: Description, location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Sample code to fetch gene sequences</a:t>
            </a:r>
          </a:p>
          <a:p>
            <a:r>
              <a:t>from Bio import Entrez, SeqIO</a:t>
            </a:r>
          </a:p>
          <a:p>
            <a:endParaRPr/>
          </a:p>
          <a:p>
            <a:r>
              <a:t>def fetch_sequence(gene_id):</a:t>
            </a:r>
          </a:p>
          <a:p>
            <a:r>
              <a:t>    Entrez.email = 'your.email@example.com'</a:t>
            </a:r>
          </a:p>
          <a:p>
            <a:r>
              <a:t>    handle = Entrez.efetch(db='nucleotide', id=gene_id, rettype='fasta', retmode='text')</a:t>
            </a:r>
          </a:p>
          <a:p>
            <a:r>
              <a:t>    return SeqIO.read(handle, 'fasta')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with 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Findings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Summarize findings with infographics.</a:t>
            </a:r>
          </a:p>
          <a:p>
            <a:r>
              <a:t>Visual representation of the genetic analysis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196</Words>
  <Application>Microsoft Macintosh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Genetic Fortune Decoded: Using LLMs to Discover Four-Leaf Clover Secrets</vt:lpstr>
      <vt:lpstr>Introduction</vt:lpstr>
      <vt:lpstr>Four-Leaf Clover and Genetics</vt:lpstr>
      <vt:lpstr>The Role of AI and LLMs</vt:lpstr>
      <vt:lpstr>Identifying Candidate Genes</vt:lpstr>
      <vt:lpstr>Python Code Snippets</vt:lpstr>
      <vt:lpstr>Data Analysis with AI</vt:lpstr>
      <vt:lpstr>Results and Findings</vt:lpstr>
      <vt:lpstr>Conclusion</vt:lpstr>
      <vt:lpstr>Questions and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Joseph Bedell</cp:lastModifiedBy>
  <cp:revision>2</cp:revision>
  <dcterms:created xsi:type="dcterms:W3CDTF">2013-01-27T09:14:16Z</dcterms:created>
  <dcterms:modified xsi:type="dcterms:W3CDTF">2024-06-10T19:26:46Z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2024-06-10T19:26:46Z</vt:lpwstr>
  </property>
  <property fmtid="{D5CDD505-2E9C-101B-9397-08002B2CF9AE}" pid="4" name="MSIP_Label_2c76c141-ac86-40e5-abf2-c6f60e474cee_Method">
    <vt:lpwstr>Standard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4d9432a1-132d-4384-8f5e-1e2346cccbce</vt:lpwstr>
  </property>
  <property fmtid="{D5CDD505-2E9C-101B-9397-08002B2CF9AE}" pid="8" name="MSIP_Label_2c76c141-ac86-40e5-abf2-c6f60e474ce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RESTRICTED</vt:lpwstr>
  </property>
</Properties>
</file>