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>
        <p:scale>
          <a:sx n="75" d="100"/>
          <a:sy n="75" d="100"/>
        </p:scale>
        <p:origin x="94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1987-0017-30EC-F919-399410C19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8108A-617C-F5A9-350B-5C8DD7AD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828F-E1CE-7E9A-6ED0-5FB9021E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B3B7-E10F-46E9-B7C6-5E1D83CF52FE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BE4C-1D16-B214-3572-C591C46B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6451-4603-400C-D8F8-474C61E9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2FA-5095-4F3E-8653-A1F686C6BC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400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4CC-E8E8-EA61-516D-ABEDD4FC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59B71-3F39-E087-34D6-63729C1D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0B35-442B-26C9-A0A8-89EC8BBF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B3B7-E10F-46E9-B7C6-5E1D83CF52FE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72FD-7484-FE56-EC3A-E48982B4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E7A2-FB7A-F30B-938E-0291C5F1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2FA-5095-4F3E-8653-A1F686C6BC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76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9A75B-405E-1F5D-B370-FCE30939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C8232-1FDE-0D32-156F-F61335F36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D790-D599-761D-E567-E40BBDCB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B3B7-E10F-46E9-B7C6-5E1D83CF52FE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9EC97-7349-42D5-C7FA-227D0751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C9C4-69E1-8E6F-7092-12A9E82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2FA-5095-4F3E-8653-A1F686C6BC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650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4BF7-9211-14A3-5EAD-D57BCD63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3418-E2B9-7D63-2EF7-9823139E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55435-9C09-4AA6-419B-9AC90494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B3B7-E10F-46E9-B7C6-5E1D83CF52FE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4E2D-27DC-84A6-56C9-12DAC07A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7F5F-135B-9BD1-BC13-6A9A646E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2FA-5095-4F3E-8653-A1F686C6BC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19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17C7-B9CC-1CBF-988E-9EAE16C7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FD99-1C31-0F3B-0C8F-49674E54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2DF05-959F-E415-F6C8-3CD6C30E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B3B7-E10F-46E9-B7C6-5E1D83CF52FE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5E8B-7EAD-F980-6187-BD58BB5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A6AC-9127-F53D-7B5C-D6F9D641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2FA-5095-4F3E-8653-A1F686C6BC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619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A6-94DA-7AF3-0A9D-BF2AD8E5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A27-2D1A-6590-0E6B-37D69AA54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9B9DD-A1BB-C186-32A1-4553F9795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DF7A0-1F88-C89C-6710-EE426B1B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B3B7-E10F-46E9-B7C6-5E1D83CF52FE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8846-D9EA-5F74-0392-94F215A4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EBA0-A1E9-CFED-89B5-25E00E27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2FA-5095-4F3E-8653-A1F686C6BC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265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4300-8CAE-85DA-D2E6-9FC7EBA0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9E42B-FC1A-3D7C-EF23-11FD1FDB7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1504D-672B-8C16-E5E2-A36508E62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1DC1B-E808-97F1-F49B-77114BC15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400C2-D147-D785-6012-3F2A6DCBE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87F6C-1C79-11FF-1A74-9850D225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B3B7-E10F-46E9-B7C6-5E1D83CF52FE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CF948-7E28-1A8E-EEE8-84A5DF0D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78C68-C0EB-93F9-47B8-A6C26849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2FA-5095-4F3E-8653-A1F686C6BC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185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813F-3E6C-D18E-99DF-77B909B4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05BE4-C96B-E4A9-BE37-6B175AA9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B3B7-E10F-46E9-B7C6-5E1D83CF52FE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C7D7A-1124-CD23-030E-07625342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51F52-CFA1-E9CF-0111-6B6FA91C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2FA-5095-4F3E-8653-A1F686C6BC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278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A4565-EAC8-3258-D563-3AA76EDD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B3B7-E10F-46E9-B7C6-5E1D83CF52FE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FF846-C39B-AD1B-826E-649D60E5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DC0C8-E2B7-7526-1968-78312A8E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2FA-5095-4F3E-8653-A1F686C6BC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758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60B7-AEEF-4546-696C-9DB1476A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881B-FB8B-D2F4-AC0A-78E472AA7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FDD01-71AA-4B23-6261-E3ECB798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1925C-589A-8E96-4E35-294AE047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B3B7-E10F-46E9-B7C6-5E1D83CF52FE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41526-224D-A34C-8ABD-E76BB2F8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6DCCF-010F-A75A-3F2C-96F86BCD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2FA-5095-4F3E-8653-A1F686C6BC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114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DBCD-E18C-3748-D186-9EE5F822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3B9C7-B909-E581-0BAA-2419A210C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0C9E-A384-CB0B-5786-D27E56E8F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F371D-9FEE-D314-2BB4-B1546556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B3B7-E10F-46E9-B7C6-5E1D83CF52FE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9489D-924A-C475-314A-9D349CD0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6D7CA-F4A2-80FF-3563-A54DC8AA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2FA-5095-4F3E-8653-A1F686C6BC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079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027F8-283D-C24B-2939-F7BBF544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88DC6-A090-65D9-1D68-346990DE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44BD-3E01-F05B-5A0A-D7F659702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B3B7-E10F-46E9-B7C6-5E1D83CF52FE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07D9-5B7B-1011-3DB7-E5F86ADA6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BF83-DB28-8672-5F81-5AB62A2C6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E2FA-5095-4F3E-8653-A1F686C6BC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309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A534B-5B9B-DC42-62F7-0E33F6946740}"/>
              </a:ext>
            </a:extLst>
          </p:cNvPr>
          <p:cNvSpPr/>
          <p:nvPr/>
        </p:nvSpPr>
        <p:spPr>
          <a:xfrm>
            <a:off x="1364146" y="1104471"/>
            <a:ext cx="6337496" cy="52317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92B53-179F-EA74-B2A1-4D4738A1E5E7}"/>
              </a:ext>
            </a:extLst>
          </p:cNvPr>
          <p:cNvSpPr/>
          <p:nvPr/>
        </p:nvSpPr>
        <p:spPr>
          <a:xfrm>
            <a:off x="1513057" y="1489877"/>
            <a:ext cx="6337496" cy="50040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B5D32-4651-E4EB-A43F-078F5BFE41CC}"/>
              </a:ext>
            </a:extLst>
          </p:cNvPr>
          <p:cNvSpPr/>
          <p:nvPr/>
        </p:nvSpPr>
        <p:spPr>
          <a:xfrm>
            <a:off x="1658314" y="1849407"/>
            <a:ext cx="6337496" cy="4802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E8AE64-7E1E-92CB-3BE2-71541F81AC6A}"/>
              </a:ext>
            </a:extLst>
          </p:cNvPr>
          <p:cNvSpPr/>
          <p:nvPr/>
        </p:nvSpPr>
        <p:spPr>
          <a:xfrm>
            <a:off x="8597455" y="2627678"/>
            <a:ext cx="2861876" cy="684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Tracking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4EB27-F578-0393-5093-23129C8BDB9D}"/>
              </a:ext>
            </a:extLst>
          </p:cNvPr>
          <p:cNvSpPr/>
          <p:nvPr/>
        </p:nvSpPr>
        <p:spPr>
          <a:xfrm>
            <a:off x="8597454" y="3311809"/>
            <a:ext cx="2861876" cy="664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Trajectory Stabilization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26EA4-B212-75FE-15B6-4276C7244140}"/>
              </a:ext>
            </a:extLst>
          </p:cNvPr>
          <p:cNvSpPr/>
          <p:nvPr/>
        </p:nvSpPr>
        <p:spPr>
          <a:xfrm>
            <a:off x="5172074" y="5876932"/>
            <a:ext cx="2609462" cy="664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Unstable 3D Object Labels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D7A6D7-2535-11A3-08B6-6BCF82BB0BC0}"/>
              </a:ext>
            </a:extLst>
          </p:cNvPr>
          <p:cNvSpPr/>
          <p:nvPr/>
        </p:nvSpPr>
        <p:spPr>
          <a:xfrm>
            <a:off x="8597454" y="4646127"/>
            <a:ext cx="2861876" cy="664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Stable Labels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ECA670-B7E9-D479-E242-4BE21038D210}"/>
              </a:ext>
            </a:extLst>
          </p:cNvPr>
          <p:cNvSpPr/>
          <p:nvPr/>
        </p:nvSpPr>
        <p:spPr>
          <a:xfrm>
            <a:off x="1818102" y="2305210"/>
            <a:ext cx="2861876" cy="664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RGB Input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FB619-B567-429E-87B6-734880630F22}"/>
              </a:ext>
            </a:extLst>
          </p:cNvPr>
          <p:cNvSpPr/>
          <p:nvPr/>
        </p:nvSpPr>
        <p:spPr>
          <a:xfrm>
            <a:off x="4913308" y="2305210"/>
            <a:ext cx="2861876" cy="664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2D Object Detector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6642BB-A1D0-EC8A-783E-07D4556F9E0E}"/>
              </a:ext>
            </a:extLst>
          </p:cNvPr>
          <p:cNvSpPr/>
          <p:nvPr/>
        </p:nvSpPr>
        <p:spPr>
          <a:xfrm>
            <a:off x="1818102" y="3534156"/>
            <a:ext cx="2861876" cy="664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2D Object BBs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619059-07C2-95D6-693E-5A1FEA73BDEC}"/>
              </a:ext>
            </a:extLst>
          </p:cNvPr>
          <p:cNvSpPr/>
          <p:nvPr/>
        </p:nvSpPr>
        <p:spPr>
          <a:xfrm>
            <a:off x="1897996" y="3639528"/>
            <a:ext cx="2861876" cy="664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2D Object BBs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102E5-E532-7EA0-07D9-1C70F09ED4D2}"/>
              </a:ext>
            </a:extLst>
          </p:cNvPr>
          <p:cNvSpPr/>
          <p:nvPr/>
        </p:nvSpPr>
        <p:spPr>
          <a:xfrm>
            <a:off x="1981734" y="3744900"/>
            <a:ext cx="2861876" cy="664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2D Object BBs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21C3DC-6D8C-20D4-113D-3C8202AF7A58}"/>
              </a:ext>
            </a:extLst>
          </p:cNvPr>
          <p:cNvSpPr/>
          <p:nvPr/>
        </p:nvSpPr>
        <p:spPr>
          <a:xfrm>
            <a:off x="5236729" y="3744900"/>
            <a:ext cx="2609462" cy="664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3D Keypoint Detector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0A1C32-918C-6C9B-914B-1E84685D3FFE}"/>
              </a:ext>
            </a:extLst>
          </p:cNvPr>
          <p:cNvSpPr/>
          <p:nvPr/>
        </p:nvSpPr>
        <p:spPr>
          <a:xfrm>
            <a:off x="1819411" y="4748245"/>
            <a:ext cx="2861876" cy="664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2D Object BBs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9161EC-31A3-8736-8F9D-E454FC1F4F4A}"/>
              </a:ext>
            </a:extLst>
          </p:cNvPr>
          <p:cNvSpPr/>
          <p:nvPr/>
        </p:nvSpPr>
        <p:spPr>
          <a:xfrm>
            <a:off x="1899305" y="4853617"/>
            <a:ext cx="2861876" cy="664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2D Object BBs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C4C00A-47CE-DB48-8E58-939FC9AC2422}"/>
              </a:ext>
            </a:extLst>
          </p:cNvPr>
          <p:cNvSpPr/>
          <p:nvPr/>
        </p:nvSpPr>
        <p:spPr>
          <a:xfrm>
            <a:off x="1983043" y="4958989"/>
            <a:ext cx="2861876" cy="664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3D </a:t>
            </a:r>
            <a:r>
              <a:rPr lang="en-US" dirty="0" err="1">
                <a:solidFill>
                  <a:schemeClr val="tx1"/>
                </a:solidFill>
              </a:rPr>
              <a:t>Keypoints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302AC5-7731-E21B-CB25-CD0E2C5EB27B}"/>
              </a:ext>
            </a:extLst>
          </p:cNvPr>
          <p:cNvSpPr/>
          <p:nvPr/>
        </p:nvSpPr>
        <p:spPr>
          <a:xfrm>
            <a:off x="5172074" y="4958989"/>
            <a:ext cx="2609462" cy="664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Reprojection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BFBA7E-C282-BEE3-6D25-C72C7C92665A}"/>
              </a:ext>
            </a:extLst>
          </p:cNvPr>
          <p:cNvSpPr txBox="1"/>
          <p:nvPr/>
        </p:nvSpPr>
        <p:spPr>
          <a:xfrm>
            <a:off x="1355899" y="1104472"/>
            <a:ext cx="467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Frame @ t-n</a:t>
            </a:r>
            <a:endParaRPr lang="en-DE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53434B-7702-7B2A-53C6-31175A899EBA}"/>
              </a:ext>
            </a:extLst>
          </p:cNvPr>
          <p:cNvSpPr txBox="1"/>
          <p:nvPr/>
        </p:nvSpPr>
        <p:spPr>
          <a:xfrm>
            <a:off x="1530832" y="1469294"/>
            <a:ext cx="467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Frame @ t-1</a:t>
            </a:r>
            <a:endParaRPr lang="en-DE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86964-5441-73FD-2EE5-C7BD04FBCA48}"/>
              </a:ext>
            </a:extLst>
          </p:cNvPr>
          <p:cNvSpPr txBox="1"/>
          <p:nvPr/>
        </p:nvSpPr>
        <p:spPr>
          <a:xfrm>
            <a:off x="1737636" y="1855632"/>
            <a:ext cx="467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Frame @ t</a:t>
            </a:r>
            <a:endParaRPr lang="en-DE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59C2B9-C8E0-F488-828A-EC89D6AF28F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679978" y="2637477"/>
            <a:ext cx="233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4903B3D-5457-9CC6-8E81-F4B60EAD535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4514437" y="1704347"/>
            <a:ext cx="564412" cy="3095206"/>
          </a:xfrm>
          <a:prstGeom prst="bentConnector3">
            <a:avLst>
              <a:gd name="adj1" fmla="val 6125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AF326C-B2F6-094A-BB75-FDF5C6E34D8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843610" y="4077167"/>
            <a:ext cx="3931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BF58728-5A96-7D68-3055-A240F8BD828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4726500" y="2933284"/>
            <a:ext cx="338811" cy="329111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225ED5-1331-11DB-2690-71C00B29557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844919" y="5291256"/>
            <a:ext cx="327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52E28F-9396-EB9B-A7A2-C0EDE93DBF45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6476805" y="5623523"/>
            <a:ext cx="0" cy="253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>
            <a:extLst>
              <a:ext uri="{FF2B5EF4-FFF2-40B4-BE49-F238E27FC236}">
                <a16:creationId xmlns:a16="http://schemas.microsoft.com/office/drawing/2014/main" id="{D8551EDA-CFE1-5919-8CE7-DB5FF8393CAF}"/>
              </a:ext>
            </a:extLst>
          </p:cNvPr>
          <p:cNvSpPr/>
          <p:nvPr/>
        </p:nvSpPr>
        <p:spPr>
          <a:xfrm>
            <a:off x="8132187" y="1104471"/>
            <a:ext cx="328890" cy="5640879"/>
          </a:xfrm>
          <a:prstGeom prst="rightBrace">
            <a:avLst>
              <a:gd name="adj1" fmla="val 75703"/>
              <a:gd name="adj2" fmla="val 3313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7EDFCB-CAC2-79EF-CE84-BAF33D2E4D3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028392" y="3976343"/>
            <a:ext cx="0" cy="6697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9630C6B-3B2D-0A3C-571F-5ADEC7FE9AC3}"/>
              </a:ext>
            </a:extLst>
          </p:cNvPr>
          <p:cNvSpPr/>
          <p:nvPr/>
        </p:nvSpPr>
        <p:spPr>
          <a:xfrm rot="16200000">
            <a:off x="-1178300" y="3421243"/>
            <a:ext cx="3740027" cy="664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 Map</a:t>
            </a:r>
            <a:endParaRPr lang="en-DE" b="1" dirty="0">
              <a:solidFill>
                <a:schemeClr val="tx1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20E7460-8648-9748-D2DA-0145005CBE6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23981" y="3113100"/>
            <a:ext cx="5517479" cy="631800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itle 73">
            <a:extLst>
              <a:ext uri="{FF2B5EF4-FFF2-40B4-BE49-F238E27FC236}">
                <a16:creationId xmlns:a16="http://schemas.microsoft.com/office/drawing/2014/main" id="{FC630BCF-2AB5-A67E-9F66-10786B86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6" y="254493"/>
            <a:ext cx="10363194" cy="629126"/>
          </a:xfrm>
        </p:spPr>
        <p:txBody>
          <a:bodyPr>
            <a:normAutofit/>
          </a:bodyPr>
          <a:lstStyle/>
          <a:p>
            <a:r>
              <a:rPr lang="en-US" sz="3600" dirty="0"/>
              <a:t>UrbanNet++ Architecture</a:t>
            </a:r>
            <a:endParaRPr lang="en-DE" sz="3600" dirty="0"/>
          </a:p>
        </p:txBody>
      </p:sp>
    </p:spTree>
    <p:extLst>
      <p:ext uri="{BB962C8B-B14F-4D97-AF65-F5344CB8AC3E}">
        <p14:creationId xmlns:p14="http://schemas.microsoft.com/office/powerpoint/2010/main" val="110695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UrbanNet++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Birkner</dc:creator>
  <cp:lastModifiedBy>Joseph Birkner</cp:lastModifiedBy>
  <cp:revision>5</cp:revision>
  <dcterms:created xsi:type="dcterms:W3CDTF">2022-08-12T07:39:41Z</dcterms:created>
  <dcterms:modified xsi:type="dcterms:W3CDTF">2022-08-12T08:40:31Z</dcterms:modified>
</cp:coreProperties>
</file>