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2" r:id="rId5"/>
    <p:sldId id="264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dirty="0" err="1"/>
              <a:t>Burndown</a:t>
            </a:r>
            <a:r>
              <a:rPr lang="en-ZA" baseline="0" dirty="0"/>
              <a:t>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Days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14</c:v>
                </c:pt>
                <c:pt idx="2">
                  <c:v>21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10</c:v>
                </c:pt>
                <c:pt idx="8">
                  <c:v>21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C-4C61-BEF2-065E5DC860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Days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17</c:v>
                </c:pt>
                <c:pt idx="2">
                  <c:v>20</c:v>
                </c:pt>
                <c:pt idx="3">
                  <c:v>6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2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C-4C61-BEF2-065E5DC86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94847"/>
        <c:axId val="42897759"/>
      </c:lineChart>
      <c:catAx>
        <c:axId val="4289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7759"/>
        <c:crosses val="autoZero"/>
        <c:auto val="1"/>
        <c:lblAlgn val="ctr"/>
        <c:lblOffset val="100"/>
        <c:noMultiLvlLbl val="0"/>
      </c:catAx>
      <c:valAx>
        <c:axId val="4289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02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1EA306-6BAD-4B2E-95C1-F976364EFFD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70DD-04AE-4518-A338-CD7D0DEE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8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2217531"/>
            <a:ext cx="8610600" cy="39624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Daniel </a:t>
            </a:r>
            <a:r>
              <a:rPr lang="en-US" sz="3200" b="1" dirty="0"/>
              <a:t>MALANGU</a:t>
            </a:r>
            <a:r>
              <a:rPr lang="en-US" sz="3200" dirty="0"/>
              <a:t> [13315120]</a:t>
            </a:r>
            <a:br>
              <a:rPr lang="en-US" sz="3200" dirty="0"/>
            </a:br>
            <a:r>
              <a:rPr lang="en-US" sz="3200" dirty="0">
                <a:ea typeface="Times New Roman"/>
              </a:rPr>
              <a:t>Jocelyn</a:t>
            </a:r>
            <a:r>
              <a:rPr lang="en-US" sz="3200" b="1" dirty="0">
                <a:ea typeface="Times New Roman"/>
              </a:rPr>
              <a:t> BONDJOBO</a:t>
            </a:r>
            <a:r>
              <a:rPr lang="en-US" sz="3200" dirty="0">
                <a:ea typeface="Times New Roman"/>
              </a:rPr>
              <a:t> [13232852]</a:t>
            </a:r>
            <a:br>
              <a:rPr lang="en-US" sz="3200" dirty="0"/>
            </a:br>
            <a:r>
              <a:rPr lang="en-US" sz="3200" dirty="0"/>
              <a:t>Eunice Naa Korkoi </a:t>
            </a:r>
            <a:r>
              <a:rPr lang="en-US" sz="3200" b="1" dirty="0"/>
              <a:t>HAMMOND</a:t>
            </a:r>
            <a:r>
              <a:rPr lang="en-US" sz="3200" dirty="0"/>
              <a:t> [13222563]</a:t>
            </a:r>
            <a:br>
              <a:rPr lang="en-US" sz="3200" dirty="0"/>
            </a:br>
            <a:r>
              <a:rPr lang="en-US" sz="3200" dirty="0"/>
              <a:t>Heinrich J. </a:t>
            </a:r>
            <a:r>
              <a:rPr lang="en-US" sz="3200" b="1" dirty="0"/>
              <a:t>BURGERS</a:t>
            </a:r>
            <a:r>
              <a:rPr lang="en-US" sz="3200" dirty="0"/>
              <a:t> [150]</a:t>
            </a:r>
            <a:br>
              <a:rPr lang="en-US" sz="3200" dirty="0"/>
            </a:br>
            <a:r>
              <a:rPr lang="en-US" sz="3200" dirty="0"/>
              <a:t>TIM </a:t>
            </a:r>
            <a:r>
              <a:rPr lang="en-US" sz="3200" b="1" dirty="0"/>
              <a:t>KIRKER</a:t>
            </a:r>
            <a:r>
              <a:rPr lang="en-US" sz="3200" dirty="0"/>
              <a:t> [11]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" y="6400921"/>
            <a:ext cx="6705600" cy="639837"/>
          </a:xfrm>
        </p:spPr>
        <p:txBody>
          <a:bodyPr>
            <a:normAutofit/>
          </a:bodyPr>
          <a:lstStyle/>
          <a:p>
            <a:r>
              <a:rPr lang="en-US" dirty="0"/>
              <a:t>CODE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4A8CF-5C87-4782-B7DA-2D4ADBAAE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7200"/>
            <a:ext cx="3048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55392-C6CC-4C2C-86DE-A8D92F537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151356"/>
            <a:ext cx="1888089" cy="4991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600200"/>
            <a:ext cx="8077200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OUR SYSTEM?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6442" y="4419600"/>
            <a:ext cx="7363158" cy="1371599"/>
          </a:xfrm>
        </p:spPr>
        <p:txBody>
          <a:bodyPr>
            <a:normAutofit lnSpcReduction="10000"/>
          </a:bodyPr>
          <a:lstStyle/>
          <a:p>
            <a:r>
              <a:rPr lang="en-ZA" sz="1800" dirty="0"/>
              <a:t>The core of the system is a search engine which is enriched with functionalities of performing some machine learning in order to retrieve a product in a master file found in a database running on the server through RESTful calls.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16B62-C63F-4093-B0A9-5F13EB07F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10" y="6858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b="1" dirty="0"/>
              <a:t>PROGRESS REPORT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Due to a change in project scope, the following was done since the previous demo:</a:t>
            </a:r>
          </a:p>
          <a:p>
            <a:r>
              <a:rPr lang="en-ZA" dirty="0"/>
              <a:t>Research on big data databases </a:t>
            </a:r>
          </a:p>
          <a:p>
            <a:r>
              <a:rPr lang="en-ZA" dirty="0"/>
              <a:t>Major documentation changes</a:t>
            </a:r>
          </a:p>
          <a:p>
            <a:r>
              <a:rPr lang="en-ZA" dirty="0"/>
              <a:t>Implementation of improved search functionalities</a:t>
            </a:r>
          </a:p>
          <a:p>
            <a:r>
              <a:rPr lang="en-ZA" dirty="0"/>
              <a:t>Front end design of the application</a:t>
            </a:r>
          </a:p>
          <a:p>
            <a:r>
              <a:rPr lang="en-ZA" dirty="0"/>
              <a:t>Java integration with ZIZO Database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89F2B-F881-4BFA-BEA9-C64F342E9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4" y="6096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WOW FACTOR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Implemented/To be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Dictionary in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F239A-BCCC-4F4A-B9F9-459082787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0" y="6096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5638800"/>
            <a:ext cx="6019800" cy="914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BURNDOWN CHART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79808"/>
              </p:ext>
            </p:extLst>
          </p:nvPr>
        </p:nvGraphicFramePr>
        <p:xfrm>
          <a:off x="152400" y="624164"/>
          <a:ext cx="8839200" cy="509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50">
                  <a:extLst>
                    <a:ext uri="{9D8B030D-6E8A-4147-A177-3AD203B41FA5}">
                      <a16:colId xmlns:a16="http://schemas.microsoft.com/office/drawing/2014/main" val="1483720977"/>
                    </a:ext>
                  </a:extLst>
                </a:gridCol>
                <a:gridCol w="3798872">
                  <a:extLst>
                    <a:ext uri="{9D8B030D-6E8A-4147-A177-3AD203B41FA5}">
                      <a16:colId xmlns:a16="http://schemas.microsoft.com/office/drawing/2014/main" val="952900672"/>
                    </a:ext>
                  </a:extLst>
                </a:gridCol>
                <a:gridCol w="1560055">
                  <a:extLst>
                    <a:ext uri="{9D8B030D-6E8A-4147-A177-3AD203B41FA5}">
                      <a16:colId xmlns:a16="http://schemas.microsoft.com/office/drawing/2014/main" val="3171987375"/>
                    </a:ext>
                  </a:extLst>
                </a:gridCol>
                <a:gridCol w="1197126">
                  <a:extLst>
                    <a:ext uri="{9D8B030D-6E8A-4147-A177-3AD203B41FA5}">
                      <a16:colId xmlns:a16="http://schemas.microsoft.com/office/drawing/2014/main" val="1673604259"/>
                    </a:ext>
                  </a:extLst>
                </a:gridCol>
                <a:gridCol w="1297497">
                  <a:extLst>
                    <a:ext uri="{9D8B030D-6E8A-4147-A177-3AD203B41FA5}">
                      <a16:colId xmlns:a16="http://schemas.microsoft.com/office/drawing/2014/main" val="1345595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ZA" sz="1400" dirty="0"/>
                        <a:t>Task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Task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Estimated 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Days Taken to Complete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66787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r>
                        <a:rPr lang="en-ZA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Alpha Planning &amp; Scrum meeting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7865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Research on Technology</a:t>
                      </a:r>
                      <a:r>
                        <a:rPr lang="en-ZA" sz="1400" baseline="0" dirty="0"/>
                        <a:t> (Database &amp; Testing)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75226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Documentation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16850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 architecture</a:t>
                      </a:r>
                      <a:r>
                        <a:rPr lang="en-US" sz="1400" baseline="0" dirty="0"/>
                        <a:t> design &amp; diagrams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</a:t>
                      </a:r>
                      <a:r>
                        <a:rPr lang="en-ZA" sz="1400" baseline="0" dirty="0"/>
                        <a:t>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737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Database design and advanced search functionalities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Completed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27506"/>
                  </a:ext>
                </a:extLst>
              </a:tr>
              <a:tr h="346455">
                <a:tc>
                  <a:txBody>
                    <a:bodyPr/>
                    <a:lstStyle/>
                    <a:p>
                      <a:r>
                        <a:rPr lang="en-ZA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0" dirty="0"/>
                        <a:t>Java</a:t>
                      </a:r>
                      <a:r>
                        <a:rPr lang="en-ZA" sz="1400" b="0" baseline="0" dirty="0"/>
                        <a:t>-database integration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</a:t>
                      </a:r>
                      <a:r>
                        <a:rPr lang="en-ZA" sz="1400" baseline="0" dirty="0"/>
                        <a:t>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3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Front end design &amp; integration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/>
                        <a:t>In</a:t>
                      </a:r>
                      <a:r>
                        <a:rPr lang="en-ZA" sz="1400" baseline="0" dirty="0"/>
                        <a:t> progress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4579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Framework</a:t>
                      </a:r>
                      <a:r>
                        <a:rPr lang="en-ZA" sz="1400" baseline="0" dirty="0"/>
                        <a:t> Testing (JUnit &amp; </a:t>
                      </a:r>
                      <a:r>
                        <a:rPr lang="en-ZA" sz="1400" baseline="0" dirty="0" err="1"/>
                        <a:t>JMeter</a:t>
                      </a:r>
                      <a:r>
                        <a:rPr lang="en-ZA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Not</a:t>
                      </a:r>
                      <a:r>
                        <a:rPr lang="en-ZA" sz="1400" baseline="0" dirty="0"/>
                        <a:t> started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3227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r>
                        <a:rPr lang="en-ZA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Machine learning research &amp; Implementation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77"/>
                  </a:ext>
                </a:extLst>
              </a:tr>
              <a:tr h="365081">
                <a:tc>
                  <a:txBody>
                    <a:bodyPr/>
                    <a:lstStyle/>
                    <a:p>
                      <a:r>
                        <a:rPr lang="en-ZA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Demo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In 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224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699E2E7-F2CE-413D-96D9-2B6D1C8C5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25774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2892946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557686-2779-485F-B0DB-6A2690845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8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SCRUM 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519" r="1250" b="4074"/>
          <a:stretch/>
        </p:blipFill>
        <p:spPr>
          <a:xfrm>
            <a:off x="76200" y="1872758"/>
            <a:ext cx="8991600" cy="447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1BB74-BE34-48AB-8DBF-739BAF1FB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90" y="49127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218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Daniel MALANGU [13315120] Jocelyn BONDJOBO [13232852] Eunice Naa Korkoi HAMMOND [13222563] Heinrich J. BURGERS [150] TIM KIRKER [11]</vt:lpstr>
      <vt:lpstr>WHAT IS OUR SYSTEM?</vt:lpstr>
      <vt:lpstr>PROGRESS REPORT</vt:lpstr>
      <vt:lpstr>WOW FACTOR</vt:lpstr>
      <vt:lpstr>BURNDOWN CHART</vt:lpstr>
      <vt:lpstr>PowerPoint Presentation</vt:lpstr>
      <vt:lpstr>SCRUM BOARD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Malangu [13315120]  JOSEPH  KEO</dc:title>
  <dc:creator>Windows User</dc:creator>
  <cp:lastModifiedBy>Miss. ENK Hammond</cp:lastModifiedBy>
  <cp:revision>32</cp:revision>
  <dcterms:created xsi:type="dcterms:W3CDTF">2016-07-19T20:05:21Z</dcterms:created>
  <dcterms:modified xsi:type="dcterms:W3CDTF">2017-07-25T23:50:39Z</dcterms:modified>
</cp:coreProperties>
</file>