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4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 dirty="0" err="1" smtClean="0"/>
              <a:t>Burndown</a:t>
            </a:r>
            <a:r>
              <a:rPr lang="en-ZA" baseline="0" dirty="0" smtClean="0"/>
              <a:t> Chart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Estimated Days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14</c:v>
                </c:pt>
                <c:pt idx="2">
                  <c:v>21</c:v>
                </c:pt>
                <c:pt idx="3">
                  <c:v>10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10</c:v>
                </c:pt>
                <c:pt idx="8">
                  <c:v>21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CC-4C61-BEF2-065E5DC860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Days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</c:v>
                </c:pt>
                <c:pt idx="1">
                  <c:v>17</c:v>
                </c:pt>
                <c:pt idx="2">
                  <c:v>20</c:v>
                </c:pt>
                <c:pt idx="3">
                  <c:v>6</c:v>
                </c:pt>
                <c:pt idx="4">
                  <c:v>7</c:v>
                </c:pt>
                <c:pt idx="5">
                  <c:v>3</c:v>
                </c:pt>
                <c:pt idx="6">
                  <c:v>4</c:v>
                </c:pt>
                <c:pt idx="7">
                  <c:v>0</c:v>
                </c:pt>
                <c:pt idx="8">
                  <c:v>2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CC-4C61-BEF2-065E5DC86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94847"/>
        <c:axId val="42897759"/>
      </c:lineChart>
      <c:catAx>
        <c:axId val="4289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7759"/>
        <c:crosses val="autoZero"/>
        <c:auto val="1"/>
        <c:lblAlgn val="ctr"/>
        <c:lblOffset val="100"/>
        <c:noMultiLvlLbl val="0"/>
      </c:catAx>
      <c:valAx>
        <c:axId val="4289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4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61EA306-6BAD-4B2E-95C1-F976364EFFD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61EA306-6BAD-4B2E-95C1-F976364EFFD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61EA306-6BAD-4B2E-95C1-F976364EFFD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61EA306-6BAD-4B2E-95C1-F976364EFFD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61EA306-6BAD-4B2E-95C1-F976364EFFD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1EA306-6BAD-4B2E-95C1-F976364EFFD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8610600" cy="3962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Daniel </a:t>
            </a:r>
            <a:r>
              <a:rPr lang="en-US" sz="3200" dirty="0" err="1" smtClean="0"/>
              <a:t>Malangu</a:t>
            </a:r>
            <a:r>
              <a:rPr lang="en-US" sz="3200" dirty="0" smtClean="0"/>
              <a:t> [13315120</a:t>
            </a:r>
            <a:r>
              <a:rPr lang="en-US" sz="3200" dirty="0" smtClean="0"/>
              <a:t>]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ea typeface="Times New Roman"/>
              </a:rPr>
              <a:t>Jocelyn</a:t>
            </a:r>
            <a:r>
              <a:rPr lang="en-US" sz="3200" b="1" dirty="0" smtClean="0">
                <a:latin typeface="Arial"/>
                <a:ea typeface="Times New Roman"/>
              </a:rPr>
              <a:t> </a:t>
            </a:r>
            <a:r>
              <a:rPr lang="en-US" sz="3200" dirty="0" smtClean="0">
                <a:latin typeface="Arial"/>
                <a:ea typeface="Times New Roman"/>
              </a:rPr>
              <a:t>BONDJOBO [13232852</a:t>
            </a:r>
            <a:r>
              <a:rPr lang="en-US" sz="3200" dirty="0" smtClean="0">
                <a:latin typeface="Arial"/>
                <a:ea typeface="Times New Roman"/>
              </a:rPr>
              <a:t>]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Eunice</a:t>
            </a:r>
            <a:br>
              <a:rPr lang="en-US" sz="3200" dirty="0" smtClean="0"/>
            </a:br>
            <a:r>
              <a:rPr lang="en-US" sz="3200" dirty="0" smtClean="0"/>
              <a:t>HEINRICH BURGERS</a:t>
            </a:r>
            <a:br>
              <a:rPr lang="en-US" sz="3200" dirty="0" smtClean="0"/>
            </a:br>
            <a:r>
              <a:rPr lang="en-US" sz="3200" dirty="0" smtClean="0"/>
              <a:t>TIMOTHY KIRKER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96000"/>
            <a:ext cx="6705600" cy="639837"/>
          </a:xfrm>
        </p:spPr>
        <p:txBody>
          <a:bodyPr>
            <a:normAutofit/>
          </a:bodyPr>
          <a:lstStyle/>
          <a:p>
            <a:r>
              <a:rPr lang="en-US" dirty="0" smtClean="0"/>
              <a:t>CODE 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600200"/>
            <a:ext cx="8077200" cy="990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WHAT IS OUR SYSTEM?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 smtClean="0"/>
              <a:t>The core of the system is a search engine which is enriched with functionalities of performing some machine learning in order </a:t>
            </a:r>
            <a:r>
              <a:rPr lang="en-ZA" dirty="0" smtClean="0"/>
              <a:t>to retrieve a product in a master file found in a database running on the server through RESTful calls</a:t>
            </a:r>
            <a:r>
              <a:rPr lang="en-ZA" dirty="0" smtClean="0"/>
              <a:t>.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b="1" dirty="0" smtClean="0"/>
              <a:t>PROGRESS REPORT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Due to a change in project scope, the following was done since the previous demo:</a:t>
            </a:r>
          </a:p>
          <a:p>
            <a:r>
              <a:rPr lang="en-ZA" dirty="0" smtClean="0"/>
              <a:t>Research on big data databases </a:t>
            </a:r>
            <a:endParaRPr lang="en-ZA" dirty="0" smtClean="0"/>
          </a:p>
          <a:p>
            <a:r>
              <a:rPr lang="en-ZA" dirty="0" smtClean="0"/>
              <a:t>Major documentation changes</a:t>
            </a:r>
          </a:p>
          <a:p>
            <a:r>
              <a:rPr lang="en-ZA" dirty="0" smtClean="0"/>
              <a:t>Implementation of improved search functionalities</a:t>
            </a:r>
          </a:p>
          <a:p>
            <a:r>
              <a:rPr lang="en-ZA" dirty="0" smtClean="0"/>
              <a:t>Front end design of the application</a:t>
            </a:r>
          </a:p>
          <a:p>
            <a:r>
              <a:rPr lang="en-ZA" dirty="0" smtClean="0"/>
              <a:t>Java integration with ZIZO Database</a:t>
            </a:r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 smtClean="0"/>
              <a:t>WOW FACTOR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Implemented/T</a:t>
            </a:r>
            <a:r>
              <a:rPr lang="en-ZA" dirty="0" smtClean="0"/>
              <a:t>o </a:t>
            </a:r>
            <a:r>
              <a:rPr lang="en-ZA" dirty="0" smtClean="0"/>
              <a:t>be implemented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dirty="0" smtClean="0"/>
              <a:t>Dictionary in database</a:t>
            </a:r>
            <a:endParaRPr lang="en-ZA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dirty="0" smtClean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5638800"/>
            <a:ext cx="6019800" cy="9144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BURNDOWN CHART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63931"/>
              </p:ext>
            </p:extLst>
          </p:nvPr>
        </p:nvGraphicFramePr>
        <p:xfrm>
          <a:off x="304800" y="304800"/>
          <a:ext cx="8534398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1483720977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9529006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71987375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1673604259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1345595762"/>
                    </a:ext>
                  </a:extLst>
                </a:gridCol>
              </a:tblGrid>
              <a:tr h="522987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Task 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Task 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Estimated days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Days Taken to Complete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76678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Alpha Planning &amp; scrum meeting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Completed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786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Research on Technology</a:t>
                      </a:r>
                      <a:r>
                        <a:rPr lang="en-ZA" sz="1600" baseline="0" dirty="0" smtClean="0"/>
                        <a:t> (Database &amp; Testing)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Completed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7522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Documentation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In Progress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1685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Software architecture</a:t>
                      </a:r>
                      <a:r>
                        <a:rPr lang="en-US" sz="1600" baseline="0" dirty="0" smtClean="0"/>
                        <a:t> design &amp; diagrams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In</a:t>
                      </a:r>
                      <a:r>
                        <a:rPr lang="en-ZA" sz="1600" baseline="0" dirty="0" smtClean="0"/>
                        <a:t> Progress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737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Database design and advanced search functionalities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Completed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32750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b="0" dirty="0" smtClean="0"/>
                        <a:t>Java</a:t>
                      </a:r>
                      <a:r>
                        <a:rPr lang="en-ZA" sz="1600" b="0" baseline="0" dirty="0" smtClean="0"/>
                        <a:t>-database integration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In</a:t>
                      </a:r>
                      <a:r>
                        <a:rPr lang="en-ZA" sz="1600" baseline="0" dirty="0" smtClean="0"/>
                        <a:t> progress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3744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Front end design &amp; integration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In</a:t>
                      </a:r>
                      <a:r>
                        <a:rPr lang="en-ZA" sz="1600" baseline="0" dirty="0" smtClean="0"/>
                        <a:t> progress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457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Framework</a:t>
                      </a:r>
                      <a:r>
                        <a:rPr lang="en-ZA" sz="1600" baseline="0" dirty="0" smtClean="0"/>
                        <a:t> Testing (JUnit &amp; </a:t>
                      </a:r>
                      <a:r>
                        <a:rPr lang="en-ZA" sz="1600" baseline="0" dirty="0" err="1" smtClean="0"/>
                        <a:t>JMeter</a:t>
                      </a:r>
                      <a:r>
                        <a:rPr lang="en-ZA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Not</a:t>
                      </a:r>
                      <a:r>
                        <a:rPr lang="en-ZA" sz="1600" baseline="0" dirty="0" smtClean="0"/>
                        <a:t> started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3227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Machine learning research &amp; Implementation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In progress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7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Demo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In progress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8224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28929464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52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SCRUM BOARD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519" r="1250" b="4074"/>
          <a:stretch/>
        </p:blipFill>
        <p:spPr>
          <a:xfrm>
            <a:off x="-4572000" y="-838200"/>
            <a:ext cx="18059400" cy="89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167</TotalTime>
  <Words>216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Tw Cen MT</vt:lpstr>
      <vt:lpstr>Wingdings</vt:lpstr>
      <vt:lpstr>Wingdings 2</vt:lpstr>
      <vt:lpstr>Median</vt:lpstr>
      <vt:lpstr>Daniel Malangu [13315120] Jocelyn BONDJOBO [13232852] Eunice HEINRICH BURGERS TIMOTHY KIRKER</vt:lpstr>
      <vt:lpstr>WHAT IS OUR SYSTEM?</vt:lpstr>
      <vt:lpstr>PROGRESS REPORT</vt:lpstr>
      <vt:lpstr>WOW FACTOR</vt:lpstr>
      <vt:lpstr>BURNDOWN CHART</vt:lpstr>
      <vt:lpstr>PowerPoint Presentation</vt:lpstr>
      <vt:lpstr>SCRUM BOARD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Malangu [13315120]  JOSEPH  KEO</dc:title>
  <dc:creator>Windows User</dc:creator>
  <cp:lastModifiedBy>Jocelyn Bondjobo</cp:lastModifiedBy>
  <cp:revision>25</cp:revision>
  <dcterms:created xsi:type="dcterms:W3CDTF">2016-07-19T20:05:21Z</dcterms:created>
  <dcterms:modified xsi:type="dcterms:W3CDTF">2017-07-25T16:33:02Z</dcterms:modified>
</cp:coreProperties>
</file>