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E67F9-9D8E-4B5D-96A9-F4F5399D57C3}" v="1" dt="2022-11-29T03:54:0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Bowling" userId="6edb1fdc833e932b" providerId="LiveId" clId="{90EE67F9-9D8E-4B5D-96A9-F4F5399D57C3}"/>
    <pc:docChg chg="undo redo custSel addSld modSld sldOrd">
      <pc:chgData name="Joseph Bowling" userId="6edb1fdc833e932b" providerId="LiveId" clId="{90EE67F9-9D8E-4B5D-96A9-F4F5399D57C3}" dt="2022-11-29T03:54:16.395" v="503"/>
      <pc:docMkLst>
        <pc:docMk/>
      </pc:docMkLst>
      <pc:sldChg chg="addSp delSp modSp mod modMedia setBg addAnim delAnim setClrOvrMap">
        <pc:chgData name="Joseph Bowling" userId="6edb1fdc833e932b" providerId="LiveId" clId="{90EE67F9-9D8E-4B5D-96A9-F4F5399D57C3}" dt="2022-11-29T00:44:44.824" v="461" actId="26606"/>
        <pc:sldMkLst>
          <pc:docMk/>
          <pc:sldMk cId="2077038507" sldId="256"/>
        </pc:sldMkLst>
        <pc:spChg chg="mod">
          <ac:chgData name="Joseph Bowling" userId="6edb1fdc833e932b" providerId="LiveId" clId="{90EE67F9-9D8E-4B5D-96A9-F4F5399D57C3}" dt="2022-11-29T00:44:44.824" v="461" actId="26606"/>
          <ac:spMkLst>
            <pc:docMk/>
            <pc:sldMk cId="2077038507" sldId="256"/>
            <ac:spMk id="2" creationId="{34166D26-5E45-E099-417A-819465A014AE}"/>
          </ac:spMkLst>
        </pc:spChg>
        <pc:spChg chg="mod">
          <ac:chgData name="Joseph Bowling" userId="6edb1fdc833e932b" providerId="LiveId" clId="{90EE67F9-9D8E-4B5D-96A9-F4F5399D57C3}" dt="2022-11-29T00:44:44.824" v="461" actId="26606"/>
          <ac:spMkLst>
            <pc:docMk/>
            <pc:sldMk cId="2077038507" sldId="256"/>
            <ac:spMk id="3" creationId="{9A87BFEF-9039-3820-EB2D-53780212BA30}"/>
          </ac:spMkLst>
        </pc:spChg>
        <pc:spChg chg="add">
          <ac:chgData name="Joseph Bowling" userId="6edb1fdc833e932b" providerId="LiveId" clId="{90EE67F9-9D8E-4B5D-96A9-F4F5399D57C3}" dt="2022-11-29T00:44:44.824" v="461" actId="26606"/>
          <ac:spMkLst>
            <pc:docMk/>
            <pc:sldMk cId="2077038507" sldId="256"/>
            <ac:spMk id="6" creationId="{8496D4E3-2042-4A7A-B321-DC5615463299}"/>
          </ac:spMkLst>
        </pc:spChg>
        <pc:spChg chg="add del">
          <ac:chgData name="Joseph Bowling" userId="6edb1fdc833e932b" providerId="LiveId" clId="{90EE67F9-9D8E-4B5D-96A9-F4F5399D57C3}" dt="2022-11-29T00:44:35.059" v="460" actId="26606"/>
          <ac:spMkLst>
            <pc:docMk/>
            <pc:sldMk cId="2077038507" sldId="256"/>
            <ac:spMk id="9" creationId="{C1DD1A8A-57D5-4A81-AD04-532B043C5611}"/>
          </ac:spMkLst>
        </pc:spChg>
        <pc:spChg chg="add del">
          <ac:chgData name="Joseph Bowling" userId="6edb1fdc833e932b" providerId="LiveId" clId="{90EE67F9-9D8E-4B5D-96A9-F4F5399D57C3}" dt="2022-11-29T00:44:35.059" v="460" actId="26606"/>
          <ac:spMkLst>
            <pc:docMk/>
            <pc:sldMk cId="2077038507" sldId="256"/>
            <ac:spMk id="11" creationId="{007891EC-4501-44ED-A8C8-B11B6DB767AB}"/>
          </ac:spMkLst>
        </pc:spChg>
        <pc:spChg chg="add del">
          <ac:chgData name="Joseph Bowling" userId="6edb1fdc833e932b" providerId="LiveId" clId="{90EE67F9-9D8E-4B5D-96A9-F4F5399D57C3}" dt="2022-11-29T00:44:22.570" v="451" actId="26606"/>
          <ac:spMkLst>
            <pc:docMk/>
            <pc:sldMk cId="2077038507" sldId="256"/>
            <ac:spMk id="13" creationId="{94714483-7072-431F-9DBE-87F44E4D44BC}"/>
          </ac:spMkLst>
        </pc:spChg>
        <pc:spChg chg="add del">
          <ac:chgData name="Joseph Bowling" userId="6edb1fdc833e932b" providerId="LiveId" clId="{90EE67F9-9D8E-4B5D-96A9-F4F5399D57C3}" dt="2022-11-29T00:44:22.570" v="451" actId="26606"/>
          <ac:spMkLst>
            <pc:docMk/>
            <pc:sldMk cId="2077038507" sldId="256"/>
            <ac:spMk id="14" creationId="{495892E1-F4A5-4991-AC52-4F417B14A2A2}"/>
          </ac:spMkLst>
        </pc:spChg>
        <pc:spChg chg="add del">
          <ac:chgData name="Joseph Bowling" userId="6edb1fdc833e932b" providerId="LiveId" clId="{90EE67F9-9D8E-4B5D-96A9-F4F5399D57C3}" dt="2022-11-29T00:44:17.623" v="447" actId="26606"/>
          <ac:spMkLst>
            <pc:docMk/>
            <pc:sldMk cId="2077038507" sldId="256"/>
            <ac:spMk id="16" creationId="{94714483-7072-431F-9DBE-87F44E4D44BC}"/>
          </ac:spMkLst>
        </pc:spChg>
        <pc:spChg chg="add del">
          <ac:chgData name="Joseph Bowling" userId="6edb1fdc833e932b" providerId="LiveId" clId="{90EE67F9-9D8E-4B5D-96A9-F4F5399D57C3}" dt="2022-11-29T00:44:22.570" v="451" actId="26606"/>
          <ac:spMkLst>
            <pc:docMk/>
            <pc:sldMk cId="2077038507" sldId="256"/>
            <ac:spMk id="17" creationId="{E2683E3F-F855-4549-84F8-42064EC0F247}"/>
          </ac:spMkLst>
        </pc:spChg>
        <pc:spChg chg="add del">
          <ac:chgData name="Joseph Bowling" userId="6edb1fdc833e932b" providerId="LiveId" clId="{90EE67F9-9D8E-4B5D-96A9-F4F5399D57C3}" dt="2022-11-29T00:44:17.623" v="447" actId="26606"/>
          <ac:spMkLst>
            <pc:docMk/>
            <pc:sldMk cId="2077038507" sldId="256"/>
            <ac:spMk id="18" creationId="{495892E1-F4A5-4991-AC52-4F417B14A2A2}"/>
          </ac:spMkLst>
        </pc:spChg>
        <pc:spChg chg="add del">
          <ac:chgData name="Joseph Bowling" userId="6edb1fdc833e932b" providerId="LiveId" clId="{90EE67F9-9D8E-4B5D-96A9-F4F5399D57C3}" dt="2022-11-29T00:44:22.570" v="451" actId="26606"/>
          <ac:spMkLst>
            <pc:docMk/>
            <pc:sldMk cId="2077038507" sldId="256"/>
            <ac:spMk id="27" creationId="{832F3179-0CD5-40C8-9939-D8355006F7BA}"/>
          </ac:spMkLst>
        </pc:spChg>
        <pc:spChg chg="add del">
          <ac:chgData name="Joseph Bowling" userId="6edb1fdc833e932b" providerId="LiveId" clId="{90EE67F9-9D8E-4B5D-96A9-F4F5399D57C3}" dt="2022-11-29T00:44:17.623" v="447" actId="26606"/>
          <ac:spMkLst>
            <pc:docMk/>
            <pc:sldMk cId="2077038507" sldId="256"/>
            <ac:spMk id="28" creationId="{E2683E3F-F855-4549-84F8-42064EC0F247}"/>
          </ac:spMkLst>
        </pc:spChg>
        <pc:spChg chg="add del">
          <ac:chgData name="Joseph Bowling" userId="6edb1fdc833e932b" providerId="LiveId" clId="{90EE67F9-9D8E-4B5D-96A9-F4F5399D57C3}" dt="2022-11-29T00:44:32.199" v="453" actId="26606"/>
          <ac:spMkLst>
            <pc:docMk/>
            <pc:sldMk cId="2077038507" sldId="256"/>
            <ac:spMk id="31" creationId="{73BCEA90-F7D5-4EC1-9BE2-5A49A20F4B1D}"/>
          </ac:spMkLst>
        </pc:spChg>
        <pc:spChg chg="add del">
          <ac:chgData name="Joseph Bowling" userId="6edb1fdc833e932b" providerId="LiveId" clId="{90EE67F9-9D8E-4B5D-96A9-F4F5399D57C3}" dt="2022-11-29T00:44:32.199" v="453" actId="26606"/>
          <ac:spMkLst>
            <pc:docMk/>
            <pc:sldMk cId="2077038507" sldId="256"/>
            <ac:spMk id="32" creationId="{9848F91B-FA65-4A06-A177-8CCF7EBC8631}"/>
          </ac:spMkLst>
        </pc:spChg>
        <pc:spChg chg="add del">
          <ac:chgData name="Joseph Bowling" userId="6edb1fdc833e932b" providerId="LiveId" clId="{90EE67F9-9D8E-4B5D-96A9-F4F5399D57C3}" dt="2022-11-29T00:44:32.199" v="453" actId="26606"/>
          <ac:spMkLst>
            <pc:docMk/>
            <pc:sldMk cId="2077038507" sldId="256"/>
            <ac:spMk id="33" creationId="{2CF7CF5F-D747-47B3-80B1-8392750446C6}"/>
          </ac:spMkLst>
        </pc:spChg>
        <pc:spChg chg="add del">
          <ac:chgData name="Joseph Bowling" userId="6edb1fdc833e932b" providerId="LiveId" clId="{90EE67F9-9D8E-4B5D-96A9-F4F5399D57C3}" dt="2022-11-29T00:44:32.199" v="453" actId="26606"/>
          <ac:spMkLst>
            <pc:docMk/>
            <pc:sldMk cId="2077038507" sldId="256"/>
            <ac:spMk id="34" creationId="{820B6604-1FF9-43F5-AC47-3D41CB2F563B}"/>
          </ac:spMkLst>
        </pc:spChg>
        <pc:spChg chg="add del">
          <ac:chgData name="Joseph Bowling" userId="6edb1fdc833e932b" providerId="LiveId" clId="{90EE67F9-9D8E-4B5D-96A9-F4F5399D57C3}" dt="2022-11-29T00:44:32.199" v="453" actId="26606"/>
          <ac:spMkLst>
            <pc:docMk/>
            <pc:sldMk cId="2077038507" sldId="256"/>
            <ac:spMk id="35" creationId="{D98779F6-5395-4B82-BDCB-4ADF6A5BB9E5}"/>
          </ac:spMkLst>
        </pc:spChg>
        <pc:spChg chg="add del">
          <ac:chgData name="Joseph Bowling" userId="6edb1fdc833e932b" providerId="LiveId" clId="{90EE67F9-9D8E-4B5D-96A9-F4F5399D57C3}" dt="2022-11-29T00:44:17.623" v="447" actId="26606"/>
          <ac:spMkLst>
            <pc:docMk/>
            <pc:sldMk cId="2077038507" sldId="256"/>
            <ac:spMk id="36" creationId="{832F3179-0CD5-40C8-9939-D8355006F7BA}"/>
          </ac:spMkLst>
        </pc:spChg>
        <pc:spChg chg="add del">
          <ac:chgData name="Joseph Bowling" userId="6edb1fdc833e932b" providerId="LiveId" clId="{90EE67F9-9D8E-4B5D-96A9-F4F5399D57C3}" dt="2022-11-29T00:44:32.199" v="453" actId="26606"/>
          <ac:spMkLst>
            <pc:docMk/>
            <pc:sldMk cId="2077038507" sldId="256"/>
            <ac:spMk id="37" creationId="{CE1108CD-786E-4304-9504-9C5AD64829D2}"/>
          </ac:spMkLst>
        </pc:spChg>
        <pc:spChg chg="add del">
          <ac:chgData name="Joseph Bowling" userId="6edb1fdc833e932b" providerId="LiveId" clId="{90EE67F9-9D8E-4B5D-96A9-F4F5399D57C3}" dt="2022-11-29T00:44:32.199" v="453" actId="26606"/>
          <ac:spMkLst>
            <pc:docMk/>
            <pc:sldMk cId="2077038507" sldId="256"/>
            <ac:spMk id="39" creationId="{C70191CD-D48F-4F7A-8077-0380603A29E2}"/>
          </ac:spMkLst>
        </pc:spChg>
        <pc:spChg chg="add del">
          <ac:chgData name="Joseph Bowling" userId="6edb1fdc833e932b" providerId="LiveId" clId="{90EE67F9-9D8E-4B5D-96A9-F4F5399D57C3}" dt="2022-11-29T00:44:20.021" v="449" actId="26606"/>
          <ac:spMkLst>
            <pc:docMk/>
            <pc:sldMk cId="2077038507" sldId="256"/>
            <ac:spMk id="44" creationId="{73BCEA90-F7D5-4EC1-9BE2-5A49A20F4B1D}"/>
          </ac:spMkLst>
        </pc:spChg>
        <pc:spChg chg="add del">
          <ac:chgData name="Joseph Bowling" userId="6edb1fdc833e932b" providerId="LiveId" clId="{90EE67F9-9D8E-4B5D-96A9-F4F5399D57C3}" dt="2022-11-29T00:44:20.021" v="449" actId="26606"/>
          <ac:spMkLst>
            <pc:docMk/>
            <pc:sldMk cId="2077038507" sldId="256"/>
            <ac:spMk id="45" creationId="{9848F91B-FA65-4A06-A177-8CCF7EBC8631}"/>
          </ac:spMkLst>
        </pc:spChg>
        <pc:spChg chg="add del">
          <ac:chgData name="Joseph Bowling" userId="6edb1fdc833e932b" providerId="LiveId" clId="{90EE67F9-9D8E-4B5D-96A9-F4F5399D57C3}" dt="2022-11-29T00:44:20.021" v="449" actId="26606"/>
          <ac:spMkLst>
            <pc:docMk/>
            <pc:sldMk cId="2077038507" sldId="256"/>
            <ac:spMk id="46" creationId="{2CF7CF5F-D747-47B3-80B1-8392750446C6}"/>
          </ac:spMkLst>
        </pc:spChg>
        <pc:spChg chg="add del">
          <ac:chgData name="Joseph Bowling" userId="6edb1fdc833e932b" providerId="LiveId" clId="{90EE67F9-9D8E-4B5D-96A9-F4F5399D57C3}" dt="2022-11-29T00:44:20.021" v="449" actId="26606"/>
          <ac:spMkLst>
            <pc:docMk/>
            <pc:sldMk cId="2077038507" sldId="256"/>
            <ac:spMk id="47" creationId="{820B6604-1FF9-43F5-AC47-3D41CB2F563B}"/>
          </ac:spMkLst>
        </pc:spChg>
        <pc:spChg chg="add del">
          <ac:chgData name="Joseph Bowling" userId="6edb1fdc833e932b" providerId="LiveId" clId="{90EE67F9-9D8E-4B5D-96A9-F4F5399D57C3}" dt="2022-11-29T00:44:20.021" v="449" actId="26606"/>
          <ac:spMkLst>
            <pc:docMk/>
            <pc:sldMk cId="2077038507" sldId="256"/>
            <ac:spMk id="48" creationId="{D98779F6-5395-4B82-BDCB-4ADF6A5BB9E5}"/>
          </ac:spMkLst>
        </pc:spChg>
        <pc:spChg chg="add del">
          <ac:chgData name="Joseph Bowling" userId="6edb1fdc833e932b" providerId="LiveId" clId="{90EE67F9-9D8E-4B5D-96A9-F4F5399D57C3}" dt="2022-11-29T00:44:20.021" v="449" actId="26606"/>
          <ac:spMkLst>
            <pc:docMk/>
            <pc:sldMk cId="2077038507" sldId="256"/>
            <ac:spMk id="49" creationId="{CE1108CD-786E-4304-9504-9C5AD64829D2}"/>
          </ac:spMkLst>
        </pc:spChg>
        <pc:spChg chg="add del">
          <ac:chgData name="Joseph Bowling" userId="6edb1fdc833e932b" providerId="LiveId" clId="{90EE67F9-9D8E-4B5D-96A9-F4F5399D57C3}" dt="2022-11-29T00:44:20.021" v="449" actId="26606"/>
          <ac:spMkLst>
            <pc:docMk/>
            <pc:sldMk cId="2077038507" sldId="256"/>
            <ac:spMk id="50" creationId="{C70191CD-D48F-4F7A-8077-0380603A29E2}"/>
          </ac:spMkLst>
        </pc:spChg>
        <pc:grpChg chg="add del">
          <ac:chgData name="Joseph Bowling" userId="6edb1fdc833e932b" providerId="LiveId" clId="{90EE67F9-9D8E-4B5D-96A9-F4F5399D57C3}" dt="2022-11-29T00:44:22.570" v="451" actId="26606"/>
          <ac:grpSpMkLst>
            <pc:docMk/>
            <pc:sldMk cId="2077038507" sldId="256"/>
            <ac:grpSpMk id="15" creationId="{ACF597F8-76AA-44FA-8E6A-06223B66C0DD}"/>
          </ac:grpSpMkLst>
        </pc:grpChg>
        <pc:grpChg chg="add del">
          <ac:chgData name="Joseph Bowling" userId="6edb1fdc833e932b" providerId="LiveId" clId="{90EE67F9-9D8E-4B5D-96A9-F4F5399D57C3}" dt="2022-11-29T00:44:22.570" v="451" actId="26606"/>
          <ac:grpSpMkLst>
            <pc:docMk/>
            <pc:sldMk cId="2077038507" sldId="256"/>
            <ac:grpSpMk id="19" creationId="{8FC90B1E-0223-4440-AF22-8F32F6F0C7D2}"/>
          </ac:grpSpMkLst>
        </pc:grpChg>
        <pc:grpChg chg="add del">
          <ac:chgData name="Joseph Bowling" userId="6edb1fdc833e932b" providerId="LiveId" clId="{90EE67F9-9D8E-4B5D-96A9-F4F5399D57C3}" dt="2022-11-29T00:44:17.623" v="447" actId="26606"/>
          <ac:grpSpMkLst>
            <pc:docMk/>
            <pc:sldMk cId="2077038507" sldId="256"/>
            <ac:grpSpMk id="20" creationId="{ACF597F8-76AA-44FA-8E6A-06223B66C0DD}"/>
          </ac:grpSpMkLst>
        </pc:grpChg>
        <pc:grpChg chg="add del">
          <ac:chgData name="Joseph Bowling" userId="6edb1fdc833e932b" providerId="LiveId" clId="{90EE67F9-9D8E-4B5D-96A9-F4F5399D57C3}" dt="2022-11-29T00:44:22.570" v="451" actId="26606"/>
          <ac:grpSpMkLst>
            <pc:docMk/>
            <pc:sldMk cId="2077038507" sldId="256"/>
            <ac:grpSpMk id="29" creationId="{11CE155D-684B-4F5E-B835-C52765E310E7}"/>
          </ac:grpSpMkLst>
        </pc:grpChg>
        <pc:grpChg chg="add del">
          <ac:chgData name="Joseph Bowling" userId="6edb1fdc833e932b" providerId="LiveId" clId="{90EE67F9-9D8E-4B5D-96A9-F4F5399D57C3}" dt="2022-11-29T00:44:17.623" v="447" actId="26606"/>
          <ac:grpSpMkLst>
            <pc:docMk/>
            <pc:sldMk cId="2077038507" sldId="256"/>
            <ac:grpSpMk id="30" creationId="{8FC90B1E-0223-4440-AF22-8F32F6F0C7D2}"/>
          </ac:grpSpMkLst>
        </pc:grpChg>
        <pc:grpChg chg="add del">
          <ac:chgData name="Joseph Bowling" userId="6edb1fdc833e932b" providerId="LiveId" clId="{90EE67F9-9D8E-4B5D-96A9-F4F5399D57C3}" dt="2022-11-29T00:44:17.623" v="447" actId="26606"/>
          <ac:grpSpMkLst>
            <pc:docMk/>
            <pc:sldMk cId="2077038507" sldId="256"/>
            <ac:grpSpMk id="38" creationId="{11CE155D-684B-4F5E-B835-C52765E310E7}"/>
          </ac:grpSpMkLst>
        </pc:grpChg>
        <pc:picChg chg="add del mod">
          <ac:chgData name="Joseph Bowling" userId="6edb1fdc833e932b" providerId="LiveId" clId="{90EE67F9-9D8E-4B5D-96A9-F4F5399D57C3}" dt="2022-11-29T00:44:35.059" v="460" actId="26606"/>
          <ac:picMkLst>
            <pc:docMk/>
            <pc:sldMk cId="2077038507" sldId="256"/>
            <ac:picMk id="5" creationId="{47BE860B-29C8-94DF-770F-D72D7FF1B3D1}"/>
          </ac:picMkLst>
        </pc:picChg>
        <pc:picChg chg="add">
          <ac:chgData name="Joseph Bowling" userId="6edb1fdc833e932b" providerId="LiveId" clId="{90EE67F9-9D8E-4B5D-96A9-F4F5399D57C3}" dt="2022-11-29T00:44:44.824" v="461" actId="26606"/>
          <ac:picMkLst>
            <pc:docMk/>
            <pc:sldMk cId="2077038507" sldId="256"/>
            <ac:picMk id="7" creationId="{73C99377-2BF0-64D2-189D-8FBDF77663EE}"/>
          </ac:picMkLst>
        </pc:picChg>
        <pc:cxnChg chg="add">
          <ac:chgData name="Joseph Bowling" userId="6edb1fdc833e932b" providerId="LiveId" clId="{90EE67F9-9D8E-4B5D-96A9-F4F5399D57C3}" dt="2022-11-29T00:44:44.824" v="461" actId="26606"/>
          <ac:cxnSpMkLst>
            <pc:docMk/>
            <pc:sldMk cId="2077038507" sldId="256"/>
            <ac:cxnSpMk id="8" creationId="{B44245A4-2E90-4CC3-80EB-0F26D03B9822}"/>
          </ac:cxnSpMkLst>
        </pc:cxnChg>
      </pc:sldChg>
      <pc:sldChg chg="addSp delSp modSp mod setBg setClrOvrMap">
        <pc:chgData name="Joseph Bowling" userId="6edb1fdc833e932b" providerId="LiveId" clId="{90EE67F9-9D8E-4B5D-96A9-F4F5399D57C3}" dt="2022-11-29T00:44:59.290" v="466" actId="26606"/>
        <pc:sldMkLst>
          <pc:docMk/>
          <pc:sldMk cId="1751118651" sldId="257"/>
        </pc:sldMkLst>
        <pc:spChg chg="mod">
          <ac:chgData name="Joseph Bowling" userId="6edb1fdc833e932b" providerId="LiveId" clId="{90EE67F9-9D8E-4B5D-96A9-F4F5399D57C3}" dt="2022-11-29T00:44:59.290" v="466" actId="26606"/>
          <ac:spMkLst>
            <pc:docMk/>
            <pc:sldMk cId="1751118651" sldId="257"/>
            <ac:spMk id="2" creationId="{CABE7ED3-ADFE-D56D-5EEF-FC8669D9BC28}"/>
          </ac:spMkLst>
        </pc:spChg>
        <pc:spChg chg="add del mod">
          <ac:chgData name="Joseph Bowling" userId="6edb1fdc833e932b" providerId="LiveId" clId="{90EE67F9-9D8E-4B5D-96A9-F4F5399D57C3}" dt="2022-11-29T00:44:59.290" v="466" actId="26606"/>
          <ac:spMkLst>
            <pc:docMk/>
            <pc:sldMk cId="1751118651" sldId="257"/>
            <ac:spMk id="3" creationId="{6DC96E21-BD95-61F5-B9D4-8A41A3F1D849}"/>
          </ac:spMkLst>
        </pc:spChg>
        <pc:spChg chg="add del">
          <ac:chgData name="Joseph Bowling" userId="6edb1fdc833e932b" providerId="LiveId" clId="{90EE67F9-9D8E-4B5D-96A9-F4F5399D57C3}" dt="2022-11-29T00:44:50.474" v="463" actId="26606"/>
          <ac:spMkLst>
            <pc:docMk/>
            <pc:sldMk cId="1751118651" sldId="257"/>
            <ac:spMk id="8" creationId="{8F23F8A3-8FD7-4779-8323-FDC26BE99889}"/>
          </ac:spMkLst>
        </pc:spChg>
        <pc:spChg chg="add del">
          <ac:chgData name="Joseph Bowling" userId="6edb1fdc833e932b" providerId="LiveId" clId="{90EE67F9-9D8E-4B5D-96A9-F4F5399D57C3}" dt="2022-11-29T00:43:40.212" v="435" actId="26606"/>
          <ac:spMkLst>
            <pc:docMk/>
            <pc:sldMk cId="1751118651" sldId="257"/>
            <ac:spMk id="10" creationId="{9228552E-C8B1-4A80-8448-0787CE0FC704}"/>
          </ac:spMkLst>
        </pc:spChg>
        <pc:spChg chg="add del">
          <ac:chgData name="Joseph Bowling" userId="6edb1fdc833e932b" providerId="LiveId" clId="{90EE67F9-9D8E-4B5D-96A9-F4F5399D57C3}" dt="2022-11-29T00:44:50.474" v="463" actId="26606"/>
          <ac:spMkLst>
            <pc:docMk/>
            <pc:sldMk cId="1751118651" sldId="257"/>
            <ac:spMk id="11" creationId="{F605C4CC-A25C-416F-8333-7CB7DC97D870}"/>
          </ac:spMkLst>
        </pc:spChg>
        <pc:spChg chg="add del">
          <ac:chgData name="Joseph Bowling" userId="6edb1fdc833e932b" providerId="LiveId" clId="{90EE67F9-9D8E-4B5D-96A9-F4F5399D57C3}" dt="2022-11-29T00:44:33.068" v="457" actId="26606"/>
          <ac:spMkLst>
            <pc:docMk/>
            <pc:sldMk cId="1751118651" sldId="257"/>
            <ac:spMk id="12" creationId="{6DC96E21-BD95-61F5-B9D4-8A41A3F1D849}"/>
          </ac:spMkLst>
        </pc:spChg>
        <pc:spChg chg="add del">
          <ac:chgData name="Joseph Bowling" userId="6edb1fdc833e932b" providerId="LiveId" clId="{90EE67F9-9D8E-4B5D-96A9-F4F5399D57C3}" dt="2022-11-29T00:44:59.271" v="465" actId="26606"/>
          <ac:spMkLst>
            <pc:docMk/>
            <pc:sldMk cId="1751118651" sldId="257"/>
            <ac:spMk id="14" creationId="{C5E6CFF1-2F42-4E10-9A97-F116F46F53FE}"/>
          </ac:spMkLst>
        </pc:spChg>
        <pc:spChg chg="add">
          <ac:chgData name="Joseph Bowling" userId="6edb1fdc833e932b" providerId="LiveId" clId="{90EE67F9-9D8E-4B5D-96A9-F4F5399D57C3}" dt="2022-11-29T00:44:59.290" v="466" actId="26606"/>
          <ac:spMkLst>
            <pc:docMk/>
            <pc:sldMk cId="1751118651" sldId="257"/>
            <ac:spMk id="18" creationId="{9B76D444-2756-434F-AE61-96D69830C13E}"/>
          </ac:spMkLst>
        </pc:spChg>
        <pc:graphicFrameChg chg="add del">
          <ac:chgData name="Joseph Bowling" userId="6edb1fdc833e932b" providerId="LiveId" clId="{90EE67F9-9D8E-4B5D-96A9-F4F5399D57C3}" dt="2022-11-29T00:43:40.212" v="435" actId="26606"/>
          <ac:graphicFrameMkLst>
            <pc:docMk/>
            <pc:sldMk cId="1751118651" sldId="257"/>
            <ac:graphicFrameMk id="5" creationId="{CED9FF51-2D7A-74A4-7D09-F05583935938}"/>
          </ac:graphicFrameMkLst>
        </pc:graphicFrameChg>
        <pc:picChg chg="add del">
          <ac:chgData name="Joseph Bowling" userId="6edb1fdc833e932b" providerId="LiveId" clId="{90EE67F9-9D8E-4B5D-96A9-F4F5399D57C3}" dt="2022-11-29T00:43:40.212" v="435" actId="26606"/>
          <ac:picMkLst>
            <pc:docMk/>
            <pc:sldMk cId="1751118651" sldId="257"/>
            <ac:picMk id="6" creationId="{33758EAB-FD1E-14D0-C412-9035ABD74D5E}"/>
          </ac:picMkLst>
        </pc:picChg>
        <pc:picChg chg="add del">
          <ac:chgData name="Joseph Bowling" userId="6edb1fdc833e932b" providerId="LiveId" clId="{90EE67F9-9D8E-4B5D-96A9-F4F5399D57C3}" dt="2022-11-29T00:44:50.474" v="463" actId="26606"/>
          <ac:picMkLst>
            <pc:docMk/>
            <pc:sldMk cId="1751118651" sldId="257"/>
            <ac:picMk id="7" creationId="{99BE9665-1AD1-DBA8-A69F-3C894EB33BC2}"/>
          </ac:picMkLst>
        </pc:picChg>
        <pc:picChg chg="add del">
          <ac:chgData name="Joseph Bowling" userId="6edb1fdc833e932b" providerId="LiveId" clId="{90EE67F9-9D8E-4B5D-96A9-F4F5399D57C3}" dt="2022-11-29T00:44:33.068" v="457" actId="26606"/>
          <ac:picMkLst>
            <pc:docMk/>
            <pc:sldMk cId="1751118651" sldId="257"/>
            <ac:picMk id="13" creationId="{CAD10644-3C77-CE68-8F25-707BCAAE1183}"/>
          </ac:picMkLst>
        </pc:picChg>
        <pc:picChg chg="add del">
          <ac:chgData name="Joseph Bowling" userId="6edb1fdc833e932b" providerId="LiveId" clId="{90EE67F9-9D8E-4B5D-96A9-F4F5399D57C3}" dt="2022-11-29T00:44:59.271" v="465" actId="26606"/>
          <ac:picMkLst>
            <pc:docMk/>
            <pc:sldMk cId="1751118651" sldId="257"/>
            <ac:picMk id="15" creationId="{71680545-691B-DB18-FA82-6E98C420F650}"/>
          </ac:picMkLst>
        </pc:picChg>
        <pc:picChg chg="add">
          <ac:chgData name="Joseph Bowling" userId="6edb1fdc833e932b" providerId="LiveId" clId="{90EE67F9-9D8E-4B5D-96A9-F4F5399D57C3}" dt="2022-11-29T00:44:59.290" v="466" actId="26606"/>
          <ac:picMkLst>
            <pc:docMk/>
            <pc:sldMk cId="1751118651" sldId="257"/>
            <ac:picMk id="20" creationId="{21DCEC29-683F-CCF2-CB0D-2F6C54FEF5B7}"/>
          </ac:picMkLst>
        </pc:picChg>
        <pc:cxnChg chg="add del">
          <ac:chgData name="Joseph Bowling" userId="6edb1fdc833e932b" providerId="LiveId" clId="{90EE67F9-9D8E-4B5D-96A9-F4F5399D57C3}" dt="2022-11-29T00:44:33.068" v="457" actId="26606"/>
          <ac:cxnSpMkLst>
            <pc:docMk/>
            <pc:sldMk cId="1751118651" sldId="257"/>
            <ac:cxnSpMk id="9" creationId="{A7F400EE-A8A5-48AF-B4D6-291B52C6F0B0}"/>
          </ac:cxnSpMkLst>
        </pc:cxnChg>
        <pc:cxnChg chg="add del">
          <ac:chgData name="Joseph Bowling" userId="6edb1fdc833e932b" providerId="LiveId" clId="{90EE67F9-9D8E-4B5D-96A9-F4F5399D57C3}" dt="2022-11-29T00:44:59.271" v="465" actId="26606"/>
          <ac:cxnSpMkLst>
            <pc:docMk/>
            <pc:sldMk cId="1751118651" sldId="257"/>
            <ac:cxnSpMk id="16" creationId="{67182200-4859-4C8D-BCBB-55B245C28BA3}"/>
          </ac:cxnSpMkLst>
        </pc:cxnChg>
        <pc:cxnChg chg="add">
          <ac:chgData name="Joseph Bowling" userId="6edb1fdc833e932b" providerId="LiveId" clId="{90EE67F9-9D8E-4B5D-96A9-F4F5399D57C3}" dt="2022-11-29T00:44:59.290" v="466" actId="26606"/>
          <ac:cxnSpMkLst>
            <pc:docMk/>
            <pc:sldMk cId="1751118651" sldId="257"/>
            <ac:cxnSpMk id="19" creationId="{EDF5FE34-0A41-407A-8D94-10FCF68F1D0B}"/>
          </ac:cxnSpMkLst>
        </pc:cxnChg>
      </pc:sldChg>
      <pc:sldChg chg="addSp delSp modSp mod setBg setClrOvrMap">
        <pc:chgData name="Joseph Bowling" userId="6edb1fdc833e932b" providerId="LiveId" clId="{90EE67F9-9D8E-4B5D-96A9-F4F5399D57C3}" dt="2022-11-29T00:45:04.068" v="467" actId="26606"/>
        <pc:sldMkLst>
          <pc:docMk/>
          <pc:sldMk cId="622995361" sldId="258"/>
        </pc:sldMkLst>
        <pc:spChg chg="mod">
          <ac:chgData name="Joseph Bowling" userId="6edb1fdc833e932b" providerId="LiveId" clId="{90EE67F9-9D8E-4B5D-96A9-F4F5399D57C3}" dt="2022-11-29T00:45:04.068" v="467" actId="26606"/>
          <ac:spMkLst>
            <pc:docMk/>
            <pc:sldMk cId="622995361" sldId="258"/>
            <ac:spMk id="2" creationId="{9EB4C2E2-FF51-947E-1C54-C72DC213CF7C}"/>
          </ac:spMkLst>
        </pc:spChg>
        <pc:spChg chg="mod">
          <ac:chgData name="Joseph Bowling" userId="6edb1fdc833e932b" providerId="LiveId" clId="{90EE67F9-9D8E-4B5D-96A9-F4F5399D57C3}" dt="2022-11-29T00:45:04.068" v="467" actId="26606"/>
          <ac:spMkLst>
            <pc:docMk/>
            <pc:sldMk cId="622995361" sldId="258"/>
            <ac:spMk id="3" creationId="{96CF10B8-541C-007F-49DB-FCA58BFEC4C4}"/>
          </ac:spMkLst>
        </pc:spChg>
        <pc:spChg chg="add">
          <ac:chgData name="Joseph Bowling" userId="6edb1fdc833e932b" providerId="LiveId" clId="{90EE67F9-9D8E-4B5D-96A9-F4F5399D57C3}" dt="2022-11-29T00:45:04.068" v="467" actId="26606"/>
          <ac:spMkLst>
            <pc:docMk/>
            <pc:sldMk cId="622995361" sldId="258"/>
            <ac:spMk id="6" creationId="{9B76D444-2756-434F-AE61-96D69830C13E}"/>
          </ac:spMkLst>
        </pc:spChg>
        <pc:picChg chg="add del">
          <ac:chgData name="Joseph Bowling" userId="6edb1fdc833e932b" providerId="LiveId" clId="{90EE67F9-9D8E-4B5D-96A9-F4F5399D57C3}" dt="2022-11-29T00:44:32.907" v="456" actId="26606"/>
          <ac:picMkLst>
            <pc:docMk/>
            <pc:sldMk cId="622995361" sldId="258"/>
            <ac:picMk id="5" creationId="{3CA30237-07A8-6B66-F674-A0CC32F675E2}"/>
          </ac:picMkLst>
        </pc:picChg>
        <pc:picChg chg="add">
          <ac:chgData name="Joseph Bowling" userId="6edb1fdc833e932b" providerId="LiveId" clId="{90EE67F9-9D8E-4B5D-96A9-F4F5399D57C3}" dt="2022-11-29T00:45:04.068" v="467" actId="26606"/>
          <ac:picMkLst>
            <pc:docMk/>
            <pc:sldMk cId="622995361" sldId="258"/>
            <ac:picMk id="7" creationId="{752DB5A7-649F-5022-D143-3668B0590D74}"/>
          </ac:picMkLst>
        </pc:picChg>
        <pc:cxnChg chg="add del">
          <ac:chgData name="Joseph Bowling" userId="6edb1fdc833e932b" providerId="LiveId" clId="{90EE67F9-9D8E-4B5D-96A9-F4F5399D57C3}" dt="2022-11-29T00:44:32.907" v="456" actId="26606"/>
          <ac:cxnSpMkLst>
            <pc:docMk/>
            <pc:sldMk cId="622995361" sldId="258"/>
            <ac:cxnSpMk id="9" creationId="{A7F400EE-A8A5-48AF-B4D6-291B52C6F0B0}"/>
          </ac:cxnSpMkLst>
        </pc:cxnChg>
        <pc:cxnChg chg="add">
          <ac:chgData name="Joseph Bowling" userId="6edb1fdc833e932b" providerId="LiveId" clId="{90EE67F9-9D8E-4B5D-96A9-F4F5399D57C3}" dt="2022-11-29T00:45:04.068" v="467" actId="26606"/>
          <ac:cxnSpMkLst>
            <pc:docMk/>
            <pc:sldMk cId="622995361" sldId="258"/>
            <ac:cxnSpMk id="11" creationId="{EDF5FE34-0A41-407A-8D94-10FCF68F1D0B}"/>
          </ac:cxnSpMkLst>
        </pc:cxnChg>
      </pc:sldChg>
      <pc:sldChg chg="addSp delSp modSp new mod setBg setClrOvrMap">
        <pc:chgData name="Joseph Bowling" userId="6edb1fdc833e932b" providerId="LiveId" clId="{90EE67F9-9D8E-4B5D-96A9-F4F5399D57C3}" dt="2022-11-29T00:46:01.434" v="474" actId="26606"/>
        <pc:sldMkLst>
          <pc:docMk/>
          <pc:sldMk cId="1837952257" sldId="259"/>
        </pc:sldMkLst>
        <pc:spChg chg="mod">
          <ac:chgData name="Joseph Bowling" userId="6edb1fdc833e932b" providerId="LiveId" clId="{90EE67F9-9D8E-4B5D-96A9-F4F5399D57C3}" dt="2022-11-29T00:46:01.434" v="474" actId="26606"/>
          <ac:spMkLst>
            <pc:docMk/>
            <pc:sldMk cId="1837952257" sldId="259"/>
            <ac:spMk id="2" creationId="{92CEDB5C-2499-A455-7D78-D7E9F6211EE3}"/>
          </ac:spMkLst>
        </pc:spChg>
        <pc:spChg chg="add del mod">
          <ac:chgData name="Joseph Bowling" userId="6edb1fdc833e932b" providerId="LiveId" clId="{90EE67F9-9D8E-4B5D-96A9-F4F5399D57C3}" dt="2022-11-29T00:46:01.434" v="474" actId="26606"/>
          <ac:spMkLst>
            <pc:docMk/>
            <pc:sldMk cId="1837952257" sldId="259"/>
            <ac:spMk id="3" creationId="{542E5337-8936-A09C-6540-4E92C4D323F4}"/>
          </ac:spMkLst>
        </pc:spChg>
        <pc:spChg chg="add del">
          <ac:chgData name="Joseph Bowling" userId="6edb1fdc833e932b" providerId="LiveId" clId="{90EE67F9-9D8E-4B5D-96A9-F4F5399D57C3}" dt="2022-11-29T00:46:01.434" v="474" actId="26606"/>
          <ac:spMkLst>
            <pc:docMk/>
            <pc:sldMk cId="1837952257" sldId="259"/>
            <ac:spMk id="7" creationId="{9B76D444-2756-434F-AE61-96D69830C13E}"/>
          </ac:spMkLst>
        </pc:spChg>
        <pc:graphicFrameChg chg="add del">
          <ac:chgData name="Joseph Bowling" userId="6edb1fdc833e932b" providerId="LiveId" clId="{90EE67F9-9D8E-4B5D-96A9-F4F5399D57C3}" dt="2022-11-29T00:44:32.746" v="455" actId="26606"/>
          <ac:graphicFrameMkLst>
            <pc:docMk/>
            <pc:sldMk cId="1837952257" sldId="259"/>
            <ac:graphicFrameMk id="14" creationId="{A6110EE5-0EA9-CA67-08EC-D99BBC0B1E47}"/>
          </ac:graphicFrameMkLst>
        </pc:graphicFrameChg>
        <pc:picChg chg="add del">
          <ac:chgData name="Joseph Bowling" userId="6edb1fdc833e932b" providerId="LiveId" clId="{90EE67F9-9D8E-4B5D-96A9-F4F5399D57C3}" dt="2022-11-29T00:43:50.990" v="439" actId="26606"/>
          <ac:picMkLst>
            <pc:docMk/>
            <pc:sldMk cId="1837952257" sldId="259"/>
            <ac:picMk id="5" creationId="{DFE019FB-3CB7-0EEB-C373-B391D5B30DC0}"/>
          </ac:picMkLst>
        </pc:picChg>
        <pc:picChg chg="add del">
          <ac:chgData name="Joseph Bowling" userId="6edb1fdc833e932b" providerId="LiveId" clId="{90EE67F9-9D8E-4B5D-96A9-F4F5399D57C3}" dt="2022-11-29T00:44:32.746" v="455" actId="26606"/>
          <ac:picMkLst>
            <pc:docMk/>
            <pc:sldMk cId="1837952257" sldId="259"/>
            <ac:picMk id="6" creationId="{1BDB3481-05B8-E20D-AF03-741310CCD3F4}"/>
          </ac:picMkLst>
        </pc:picChg>
        <pc:picChg chg="add del">
          <ac:chgData name="Joseph Bowling" userId="6edb1fdc833e932b" providerId="LiveId" clId="{90EE67F9-9D8E-4B5D-96A9-F4F5399D57C3}" dt="2022-11-29T00:43:52.053" v="441" actId="26606"/>
          <ac:picMkLst>
            <pc:docMk/>
            <pc:sldMk cId="1837952257" sldId="259"/>
            <ac:picMk id="11" creationId="{83FAC0F4-4B1F-5544-4431-2CDA9562E841}"/>
          </ac:picMkLst>
        </pc:picChg>
        <pc:picChg chg="add del">
          <ac:chgData name="Joseph Bowling" userId="6edb1fdc833e932b" providerId="LiveId" clId="{90EE67F9-9D8E-4B5D-96A9-F4F5399D57C3}" dt="2022-11-29T00:46:01.434" v="474" actId="26606"/>
          <ac:picMkLst>
            <pc:docMk/>
            <pc:sldMk cId="1837952257" sldId="259"/>
            <ac:picMk id="13" creationId="{D22D1576-F145-07B9-EEF5-AB87B927AC08}"/>
          </ac:picMkLst>
        </pc:picChg>
        <pc:cxnChg chg="add del">
          <ac:chgData name="Joseph Bowling" userId="6edb1fdc833e932b" providerId="LiveId" clId="{90EE67F9-9D8E-4B5D-96A9-F4F5399D57C3}" dt="2022-11-29T00:46:01.434" v="474" actId="26606"/>
          <ac:cxnSpMkLst>
            <pc:docMk/>
            <pc:sldMk cId="1837952257" sldId="259"/>
            <ac:cxnSpMk id="8" creationId="{EDF5FE34-0A41-407A-8D94-10FCF68F1D0B}"/>
          </ac:cxnSpMkLst>
        </pc:cxnChg>
        <pc:cxnChg chg="add del">
          <ac:chgData name="Joseph Bowling" userId="6edb1fdc833e932b" providerId="LiveId" clId="{90EE67F9-9D8E-4B5D-96A9-F4F5399D57C3}" dt="2022-11-29T00:43:50.990" v="439" actId="26606"/>
          <ac:cxnSpMkLst>
            <pc:docMk/>
            <pc:sldMk cId="1837952257" sldId="259"/>
            <ac:cxnSpMk id="9" creationId="{A7F400EE-A8A5-48AF-B4D6-291B52C6F0B0}"/>
          </ac:cxnSpMkLst>
        </pc:cxnChg>
        <pc:cxnChg chg="add del">
          <ac:chgData name="Joseph Bowling" userId="6edb1fdc833e932b" providerId="LiveId" clId="{90EE67F9-9D8E-4B5D-96A9-F4F5399D57C3}" dt="2022-11-29T00:44:32.746" v="455" actId="26606"/>
          <ac:cxnSpMkLst>
            <pc:docMk/>
            <pc:sldMk cId="1837952257" sldId="259"/>
            <ac:cxnSpMk id="10" creationId="{A7F400EE-A8A5-48AF-B4D6-291B52C6F0B0}"/>
          </ac:cxnSpMkLst>
        </pc:cxnChg>
        <pc:cxnChg chg="add del">
          <ac:chgData name="Joseph Bowling" userId="6edb1fdc833e932b" providerId="LiveId" clId="{90EE67F9-9D8E-4B5D-96A9-F4F5399D57C3}" dt="2022-11-29T00:43:52.053" v="441" actId="26606"/>
          <ac:cxnSpMkLst>
            <pc:docMk/>
            <pc:sldMk cId="1837952257" sldId="259"/>
            <ac:cxnSpMk id="12" creationId="{A7F400EE-A8A5-48AF-B4D6-291B52C6F0B0}"/>
          </ac:cxnSpMkLst>
        </pc:cxnChg>
      </pc:sldChg>
      <pc:sldChg chg="addSp delSp modSp new mod setBg setClrOvrMap">
        <pc:chgData name="Joseph Bowling" userId="6edb1fdc833e932b" providerId="LiveId" clId="{90EE67F9-9D8E-4B5D-96A9-F4F5399D57C3}" dt="2022-11-29T00:46:01.860" v="475" actId="26606"/>
        <pc:sldMkLst>
          <pc:docMk/>
          <pc:sldMk cId="3610244296" sldId="260"/>
        </pc:sldMkLst>
        <pc:spChg chg="mod">
          <ac:chgData name="Joseph Bowling" userId="6edb1fdc833e932b" providerId="LiveId" clId="{90EE67F9-9D8E-4B5D-96A9-F4F5399D57C3}" dt="2022-11-29T00:46:01.860" v="475" actId="26606"/>
          <ac:spMkLst>
            <pc:docMk/>
            <pc:sldMk cId="3610244296" sldId="260"/>
            <ac:spMk id="2" creationId="{C37257EB-EE4D-8FC4-AB4C-D19046A6C158}"/>
          </ac:spMkLst>
        </pc:spChg>
        <pc:spChg chg="mod">
          <ac:chgData name="Joseph Bowling" userId="6edb1fdc833e932b" providerId="LiveId" clId="{90EE67F9-9D8E-4B5D-96A9-F4F5399D57C3}" dt="2022-11-29T00:46:01.860" v="475" actId="26606"/>
          <ac:spMkLst>
            <pc:docMk/>
            <pc:sldMk cId="3610244296" sldId="260"/>
            <ac:spMk id="3" creationId="{D0E05784-972F-27E6-6DF3-40A2BD5F0953}"/>
          </ac:spMkLst>
        </pc:spChg>
        <pc:spChg chg="add del">
          <ac:chgData name="Joseph Bowling" userId="6edb1fdc833e932b" providerId="LiveId" clId="{90EE67F9-9D8E-4B5D-96A9-F4F5399D57C3}" dt="2022-11-29T00:45:22.221" v="470" actId="26606"/>
          <ac:spMkLst>
            <pc:docMk/>
            <pc:sldMk cId="3610244296" sldId="260"/>
            <ac:spMk id="6" creationId="{9B76D444-2756-434F-AE61-96D69830C13E}"/>
          </ac:spMkLst>
        </pc:spChg>
        <pc:spChg chg="add del">
          <ac:chgData name="Joseph Bowling" userId="6edb1fdc833e932b" providerId="LiveId" clId="{90EE67F9-9D8E-4B5D-96A9-F4F5399D57C3}" dt="2022-11-29T00:46:01.860" v="475" actId="26606"/>
          <ac:spMkLst>
            <pc:docMk/>
            <pc:sldMk cId="3610244296" sldId="260"/>
            <ac:spMk id="10" creationId="{9B76D444-2756-434F-AE61-96D69830C13E}"/>
          </ac:spMkLst>
        </pc:spChg>
        <pc:picChg chg="add del">
          <ac:chgData name="Joseph Bowling" userId="6edb1fdc833e932b" providerId="LiveId" clId="{90EE67F9-9D8E-4B5D-96A9-F4F5399D57C3}" dt="2022-11-29T00:44:03.135" v="444" actId="26606"/>
          <ac:picMkLst>
            <pc:docMk/>
            <pc:sldMk cId="3610244296" sldId="260"/>
            <ac:picMk id="5" creationId="{12CC292E-E4A5-C394-F75F-308445D6DFC2}"/>
          </ac:picMkLst>
        </pc:picChg>
        <pc:picChg chg="add del">
          <ac:chgData name="Joseph Bowling" userId="6edb1fdc833e932b" providerId="LiveId" clId="{90EE67F9-9D8E-4B5D-96A9-F4F5399D57C3}" dt="2022-11-29T00:45:22.221" v="470" actId="26606"/>
          <ac:picMkLst>
            <pc:docMk/>
            <pc:sldMk cId="3610244296" sldId="260"/>
            <ac:picMk id="8" creationId="{BEB1AF9D-F857-8DAD-63B3-D077067A00BA}"/>
          </ac:picMkLst>
        </pc:picChg>
        <pc:picChg chg="add del">
          <ac:chgData name="Joseph Bowling" userId="6edb1fdc833e932b" providerId="LiveId" clId="{90EE67F9-9D8E-4B5D-96A9-F4F5399D57C3}" dt="2022-11-29T00:44:32.561" v="454" actId="26606"/>
          <ac:picMkLst>
            <pc:docMk/>
            <pc:sldMk cId="3610244296" sldId="260"/>
            <ac:picMk id="11" creationId="{C11753E0-0BE8-FCC0-8C06-421564710B04}"/>
          </ac:picMkLst>
        </pc:picChg>
        <pc:picChg chg="add del">
          <ac:chgData name="Joseph Bowling" userId="6edb1fdc833e932b" providerId="LiveId" clId="{90EE67F9-9D8E-4B5D-96A9-F4F5399D57C3}" dt="2022-11-29T00:46:01.860" v="475" actId="26606"/>
          <ac:picMkLst>
            <pc:docMk/>
            <pc:sldMk cId="3610244296" sldId="260"/>
            <ac:picMk id="14" creationId="{9830E251-8B3B-111A-7B01-2F51B9A514F7}"/>
          </ac:picMkLst>
        </pc:picChg>
        <pc:cxnChg chg="add del">
          <ac:chgData name="Joseph Bowling" userId="6edb1fdc833e932b" providerId="LiveId" clId="{90EE67F9-9D8E-4B5D-96A9-F4F5399D57C3}" dt="2022-11-29T00:45:22.221" v="470" actId="26606"/>
          <ac:cxnSpMkLst>
            <pc:docMk/>
            <pc:sldMk cId="3610244296" sldId="260"/>
            <ac:cxnSpMk id="7" creationId="{EDF5FE34-0A41-407A-8D94-10FCF68F1D0B}"/>
          </ac:cxnSpMkLst>
        </pc:cxnChg>
        <pc:cxnChg chg="add del">
          <ac:chgData name="Joseph Bowling" userId="6edb1fdc833e932b" providerId="LiveId" clId="{90EE67F9-9D8E-4B5D-96A9-F4F5399D57C3}" dt="2022-11-29T00:44:03.135" v="444" actId="26606"/>
          <ac:cxnSpMkLst>
            <pc:docMk/>
            <pc:sldMk cId="3610244296" sldId="260"/>
            <ac:cxnSpMk id="9" creationId="{A7F400EE-A8A5-48AF-B4D6-291B52C6F0B0}"/>
          </ac:cxnSpMkLst>
        </pc:cxnChg>
        <pc:cxnChg chg="add del">
          <ac:chgData name="Joseph Bowling" userId="6edb1fdc833e932b" providerId="LiveId" clId="{90EE67F9-9D8E-4B5D-96A9-F4F5399D57C3}" dt="2022-11-29T00:44:32.561" v="454" actId="26606"/>
          <ac:cxnSpMkLst>
            <pc:docMk/>
            <pc:sldMk cId="3610244296" sldId="260"/>
            <ac:cxnSpMk id="12" creationId="{A7F400EE-A8A5-48AF-B4D6-291B52C6F0B0}"/>
          </ac:cxnSpMkLst>
        </pc:cxnChg>
        <pc:cxnChg chg="add del">
          <ac:chgData name="Joseph Bowling" userId="6edb1fdc833e932b" providerId="LiveId" clId="{90EE67F9-9D8E-4B5D-96A9-F4F5399D57C3}" dt="2022-11-29T00:46:01.860" v="475" actId="26606"/>
          <ac:cxnSpMkLst>
            <pc:docMk/>
            <pc:sldMk cId="3610244296" sldId="260"/>
            <ac:cxnSpMk id="13" creationId="{EDF5FE34-0A41-407A-8D94-10FCF68F1D0B}"/>
          </ac:cxnSpMkLst>
        </pc:cxnChg>
      </pc:sldChg>
      <pc:sldChg chg="addSp delSp modSp new mod ord setBg">
        <pc:chgData name="Joseph Bowling" userId="6edb1fdc833e932b" providerId="LiveId" clId="{90EE67F9-9D8E-4B5D-96A9-F4F5399D57C3}" dt="2022-11-29T03:54:16.395" v="503"/>
        <pc:sldMkLst>
          <pc:docMk/>
          <pc:sldMk cId="2386181223" sldId="261"/>
        </pc:sldMkLst>
        <pc:spChg chg="mod">
          <ac:chgData name="Joseph Bowling" userId="6edb1fdc833e932b" providerId="LiveId" clId="{90EE67F9-9D8E-4B5D-96A9-F4F5399D57C3}" dt="2022-11-29T03:54:13.634" v="501" actId="26606"/>
          <ac:spMkLst>
            <pc:docMk/>
            <pc:sldMk cId="2386181223" sldId="261"/>
            <ac:spMk id="2" creationId="{F70E0806-A464-F4BC-559F-11F98B9956CA}"/>
          </ac:spMkLst>
        </pc:spChg>
        <pc:spChg chg="del">
          <ac:chgData name="Joseph Bowling" userId="6edb1fdc833e932b" providerId="LiveId" clId="{90EE67F9-9D8E-4B5D-96A9-F4F5399D57C3}" dt="2022-11-29T03:54:07.733" v="500"/>
          <ac:spMkLst>
            <pc:docMk/>
            <pc:sldMk cId="2386181223" sldId="261"/>
            <ac:spMk id="3" creationId="{97B32F69-CE3D-640E-E038-063FC9451604}"/>
          </ac:spMkLst>
        </pc:spChg>
        <pc:spChg chg="add">
          <ac:chgData name="Joseph Bowling" userId="6edb1fdc833e932b" providerId="LiveId" clId="{90EE67F9-9D8E-4B5D-96A9-F4F5399D57C3}" dt="2022-11-29T03:54:13.634" v="501" actId="26606"/>
          <ac:spMkLst>
            <pc:docMk/>
            <pc:sldMk cId="2386181223" sldId="261"/>
            <ac:spMk id="9" creationId="{D4771268-CB57-404A-9271-370EB28F6090}"/>
          </ac:spMkLst>
        </pc:spChg>
        <pc:picChg chg="add mod">
          <ac:chgData name="Joseph Bowling" userId="6edb1fdc833e932b" providerId="LiveId" clId="{90EE67F9-9D8E-4B5D-96A9-F4F5399D57C3}" dt="2022-11-29T03:54:13.634" v="501" actId="26606"/>
          <ac:picMkLst>
            <pc:docMk/>
            <pc:sldMk cId="2386181223" sldId="261"/>
            <ac:picMk id="4" creationId="{0F7EF623-DAB3-23BA-E210-DD14105F8C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5EDF-A3A7-B5BC-09E9-F85A695B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D935-DB4D-3D83-0B14-B9ADB226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0D58-A506-BAFA-5BB5-1394E350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A8575-84D7-EF1D-AFF1-C810FE39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A09D-CCF7-1A06-CB8C-FAC69154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4142-E1BE-0427-1B7E-16FDDB5F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3F51C-C038-B2B6-25C1-2AD9885B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D9A2-A8C0-A2A0-51AC-422FAE20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F4D2-5A31-F23B-0F7B-97E1B579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82C2-DB11-EEAC-3165-EE5C5A5B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9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D35FE-4709-412B-D2B2-1DCEF3FBF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0B80D-9710-634F-EED9-A2AF08331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689E-BD2B-0BB8-0F61-F131AE56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EE8C-0A24-E5CB-92D9-255BCB76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C317-43EE-A919-529B-13B347F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2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16B8-00D0-D85E-2A06-65AA6147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C68E-E756-9262-C75A-B7F911FA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A3E9-91F1-6854-F4DD-D5F48F96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CF04-1DBF-E198-5CFA-30C2F700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BFE4-4C00-4DF9-2992-507FAE39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E89-FF2C-F623-0CFB-343A03BE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C16A7-1B8B-FD1A-DA53-BD1C1D6E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9C09-89AE-C53B-A1E5-7CF1902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BB0C-9A67-3180-7036-9B432BD9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B98F-3862-8522-319B-CB4C7A36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609D-B4B9-3A24-4803-846171C9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32A3-7501-9DFE-BFE9-694D21784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A577-319F-4719-0029-B01D94A41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4DEC-6FB5-3FEF-E94D-D0600AF7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95F67-84EC-224E-2F27-A0D2188E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58A42-4F96-056F-9E4A-8117FA52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A45B-C149-8782-5309-D678C01B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BF41-DB58-C734-3134-1C2C932C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F6D7-DEFF-1FE1-A695-C1D133E8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A4FB5-D543-E4A2-C615-67AA01D1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277BD-5878-34C7-0AA7-98A44769D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B5E88-40BE-129C-40FB-1DE2159C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FC9C7-D6F1-2C05-97D8-783BEB7B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BD9E2-BABC-FFA2-712C-B5D59FB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86CB-9967-78F8-7E81-BA54E88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1DC20-76D4-A677-617D-71B0D47F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D1DA-783C-FCB2-3493-BAD88985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AFAC-CA5E-E997-B2F2-DE3FC658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78B1D-D479-EBCD-CA69-D4D047DC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28D39-790F-F9C2-CA52-7BA42E54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85340-F277-82F1-7738-517C1719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F129-7A64-C528-C7E5-8DD043BF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5C11-D135-81B3-3D92-95F69163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51396-4721-D3E3-0359-76DA5473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5E08-9B92-CFA0-2CEB-3D0CEF76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1A8D-484A-759F-7F52-2C5FCC91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34D92-5CB3-8C6A-2A5C-166F36E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C4B0-5C5A-9662-6B69-F98276EE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0E41E-187F-1BA0-69C3-3B5CF1892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304E9-D4F2-C616-7395-77891CCB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215A-4872-E6F5-FB16-A86E4D52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B3A12-9DFF-8857-C0A6-706806B7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FD5E-AB88-7D51-44E5-262D41B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C6B68-7E43-B241-BF1F-77E8D5E2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13F5-C87F-0307-8DE2-58F29115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D10D-1137-E893-1F44-251483F0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6548-557D-4544-974E-26F2485B488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5EB2-AEAC-B9FF-0AF2-8D9FBB63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2EF4-C626-E2D3-ECA5-DC9E6E824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2284-1562-4F4A-B7AE-544D79F2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3C99377-2BF0-64D2-189D-8FBDF776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66D26-5E45-E099-417A-819465A0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12712"/>
            <a:ext cx="6696456" cy="422423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Time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BFEF-9039-3820-EB2D-53780212B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99833"/>
            <a:ext cx="5257791" cy="645456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 Joseph Bowling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823" y="5207570"/>
            <a:ext cx="514416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3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7ED3-ADFE-D56D-5EEF-FC8669D9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sz="3700"/>
              <a:t>What Is The Time Converter?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6E21-BD95-61F5-B9D4-8A41A3F1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The Time Converter is a basic program that converts a given digital time to an analog display.</a:t>
            </a:r>
          </a:p>
          <a:p>
            <a:r>
              <a:rPr lang="en-US" sz="2200"/>
              <a:t>It works the same on both a 12- and 24-hour time system.</a:t>
            </a:r>
          </a:p>
        </p:txBody>
      </p:sp>
      <p:pic>
        <p:nvPicPr>
          <p:cNvPr id="20" name="Picture 4" descr="Analogue wall clock">
            <a:extLst>
              <a:ext uri="{FF2B5EF4-FFF2-40B4-BE49-F238E27FC236}">
                <a16:creationId xmlns:a16="http://schemas.microsoft.com/office/drawing/2014/main" id="{21DCEC29-683F-CCF2-CB0D-2F6C54FEF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1" r="30264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4C2E2-FF51-947E-1C54-C72DC213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dirty="0"/>
              <a:t>What Is Its Purpose?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10B8-541C-007F-49DB-FCA58BFE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With the widespread use of and reliance on digital clocks, there are some who might not know how to read analog clocks or might have trouble reading them.</a:t>
            </a:r>
          </a:p>
          <a:p>
            <a:r>
              <a:rPr lang="en-US" sz="2200"/>
              <a:t>Additionally, some people might have trouble visualizing what a 24-hour clock would look like.</a:t>
            </a:r>
          </a:p>
          <a:p>
            <a:r>
              <a:rPr lang="en-US" sz="2200"/>
              <a:t>This program is designed to help users read an analog clock by either converting the system’s current time or a time selected by the user.</a:t>
            </a:r>
          </a:p>
        </p:txBody>
      </p:sp>
      <p:pic>
        <p:nvPicPr>
          <p:cNvPr id="7" name="Picture 4" descr="Analogue clock">
            <a:extLst>
              <a:ext uri="{FF2B5EF4-FFF2-40B4-BE49-F238E27FC236}">
                <a16:creationId xmlns:a16="http://schemas.microsoft.com/office/drawing/2014/main" id="{752DB5A7-649F-5022-D143-3668B0590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7" r="12227" b="-1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EDB5C-2499-A455-7D78-D7E9F621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dirty="0"/>
              <a:t>How Does It Work?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5337-8936-A09C-6540-4E92C4D3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Simply enter the hour, minute, and second value, and then press the button labeled Convert Time.</a:t>
            </a:r>
          </a:p>
          <a:p>
            <a:r>
              <a:rPr lang="en-US" sz="2200"/>
              <a:t>Alternatively, selecting the Convert Current Time button will display the current time as an analog display.</a:t>
            </a:r>
          </a:p>
        </p:txBody>
      </p:sp>
      <p:pic>
        <p:nvPicPr>
          <p:cNvPr id="13" name="Picture 4" descr="Stopwatch">
            <a:extLst>
              <a:ext uri="{FF2B5EF4-FFF2-40B4-BE49-F238E27FC236}">
                <a16:creationId xmlns:a16="http://schemas.microsoft.com/office/drawing/2014/main" id="{D22D1576-F145-07B9-EEF5-AB87B927A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08" r="24618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5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257EB-EE4D-8FC4-AB4C-D19046A6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dirty="0"/>
              <a:t>What Did I Learn?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784-972F-27E6-6DF3-40A2BD5F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/>
              <a:t>More about how JavaFX works</a:t>
            </a:r>
          </a:p>
          <a:p>
            <a:r>
              <a:rPr lang="en-US" sz="2200"/>
              <a:t>Problem solving</a:t>
            </a:r>
          </a:p>
        </p:txBody>
      </p:sp>
      <p:pic>
        <p:nvPicPr>
          <p:cNvPr id="14" name="Picture 4" descr="Person with idea concept">
            <a:extLst>
              <a:ext uri="{FF2B5EF4-FFF2-40B4-BE49-F238E27FC236}">
                <a16:creationId xmlns:a16="http://schemas.microsoft.com/office/drawing/2014/main" id="{9830E251-8B3B-111A-7B01-2F51B9A51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88" r="19026" b="-1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E0806-A464-F4BC-559F-11F98B99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F7EF623-DAB3-23BA-E210-DD14105F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537" y="643466"/>
            <a:ext cx="31602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8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Time Converter</vt:lpstr>
      <vt:lpstr>What Is The Time Converter?</vt:lpstr>
      <vt:lpstr>What Is Its Purpose?</vt:lpstr>
      <vt:lpstr>How Does It Work?</vt:lpstr>
      <vt:lpstr>What Did I Learn?</vt:lpstr>
      <vt:lpstr>UML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Converter</dc:title>
  <dc:creator>Joseph Bowling</dc:creator>
  <cp:lastModifiedBy>Joseph Bowling</cp:lastModifiedBy>
  <cp:revision>1</cp:revision>
  <dcterms:created xsi:type="dcterms:W3CDTF">2022-11-28T15:26:59Z</dcterms:created>
  <dcterms:modified xsi:type="dcterms:W3CDTF">2022-11-29T03:54:18Z</dcterms:modified>
</cp:coreProperties>
</file>