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307" y="839470"/>
            <a:ext cx="10943167" cy="1082675"/>
          </a:xfrm>
        </p:spPr>
        <p:txBody>
          <a:bodyPr/>
          <a:lstStyle/>
          <a:p>
            <a:br>
              <a:rPr lang="en-US" b="1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818" y="1148715"/>
            <a:ext cx="10949517" cy="1752600"/>
          </a:xfrm>
        </p:spPr>
        <p:txBody>
          <a:bodyPr/>
          <a:lstStyle/>
          <a:p>
            <a:r>
              <a:rPr lang="en-US" sz="5400" dirty="0">
                <a:sym typeface="+mn-ea"/>
              </a:rPr>
              <a:t> </a:t>
            </a:r>
            <a:r>
              <a:rPr lang="en-US" sz="5400" b="1">
                <a:sym typeface="+mn-ea"/>
              </a:rPr>
              <a:t>ANIMAL ETHICS and GUIDANCE</a:t>
            </a:r>
            <a:endParaRPr lang="en-US" sz="5400" b="1">
              <a:sym typeface="+mn-ea"/>
            </a:endParaRPr>
          </a:p>
          <a:p>
            <a:r>
              <a:rPr lang="en-US" sz="5400" b="1"/>
              <a:t>(AEG)</a:t>
            </a:r>
            <a:endParaRPr lang="en-US" sz="5400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8365" y="1802765"/>
            <a:ext cx="5036185" cy="3599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59790" y="1528445"/>
            <a:ext cx="4085590" cy="380111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1120" y="1537335"/>
            <a:ext cx="4021455" cy="3792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43860" y="1386205"/>
            <a:ext cx="5941060" cy="45294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Presentation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</dc:title>
  <dc:creator/>
  <cp:lastModifiedBy>student</cp:lastModifiedBy>
  <cp:revision>1</cp:revision>
  <dcterms:created xsi:type="dcterms:W3CDTF">2019-10-15T09:10:48Z</dcterms:created>
  <dcterms:modified xsi:type="dcterms:W3CDTF">2019-10-15T09:10:48Z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