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2:00:0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1075 56 10223 0 0,'-1'-2'94'0'0,"-1"0"0"0"0,0 1 0 0 0,0-1 1 0 0,0 1-1 0 0,0-1 0 0 0,0 1 0 0 0,-1 0 0 0 0,1-1 0 0 0,0 1 0 0 0,-1 0 0 0 0,-2 0 0 0 0,-32-8 678 0 0,20 6 387 0 0,-23-4-266 0 0,0 1 1 0 0,0 2-1 0 0,-1 1 0 0 0,0 3 0 0 0,1 1 0 0 0,-64 10 0 0 0,52-2-394 0 0,1 1 1 0 0,0 3-1 0 0,1 2 0 0 0,-51 24 0 0 0,85-32-438 0 0,2 1 1 0 0,-1 1-1 0 0,1 0 0 0 0,0 1 1 0 0,-18 18-1 0 0,13-9 42 0 0,0 2 0 0 0,-25 36 0 0 0,24-27-101 0 0,2 1 0 0 0,0 1-1 0 0,2 0 1 0 0,2 1 0 0 0,1 1-1 0 0,-10 39 1 0 0,13-30-4 0 0,1 1 0 0 0,3 0 1 0 0,2 0-1 0 0,1 72 0 0 0,5-65-31 0 0,2-1-1 0 0,21 101 1 0 0,-18-124 21 0 0,1 0-1 0 0,1-1 1 0 0,2 0-1 0 0,1 0 1 0 0,0-1-1 0 0,2-1 1 0 0,18 24-1 0 0,-32-48 13 0 0,118 152-32 0 0,-90-120 21 0 0,1-1 1 0 0,50 41-1 0 0,-74-68 11 0 0,62 49 0 0 0,88 55 0 0 0,-17-35 30 0 0,-108-60-15 0 0,1-1 0 0 0,56 13 0 0 0,-44-16 4 0 0,0-3 0 0 0,77 3 0 0 0,-90-9-18 0 0,0-1 1 0 0,-1-2-1 0 0,1-1 0 0 0,57-16 1 0 0,-70 14 29 0 0,1-1-1 0 0,-1-1 1 0 0,0 0 0 0 0,0-1-1 0 0,-1-1 1 0 0,19-15 0 0 0,-9 3 94 0 0,-1-1 0 0 0,37-42 0 0 0,40-56 141 0 0,93-143 0 0 0,-123 161-215 0 0,10-17 10 0 0,-63 89-12 0 0,30-66 1 0 0,-29 46 220 0 0,19-69 0 0 0,-34 99-171 0 0,-1-1 0 0 0,0 0 0 0 0,-2 0 0 0 0,0 0-1 0 0,-1 0 1 0 0,-3-25 0 0 0,-1 32 35 0 0,1-1 1 0 0,-2 1-1 0 0,0 0 0 0 0,-1 1 0 0 0,0-1 0 0 0,-1 1 1 0 0,-1 0-1 0 0,0 0 0 0 0,-1 1 0 0 0,0 0 0 0 0,-11-13 1 0 0,1 6 42 0 0,-1 0-1 0 0,0 1 1 0 0,-1 1 0 0 0,-2 1 0 0 0,-32-21 0 0 0,2 4 107 0 0,-105-51 0 0 0,56 45-79 0 0,-2 5 1 0 0,-2 5-1 0 0,-168-28 0 0 0,217 51-273 0 0,-1 2-1 0 0,1 3 1 0 0,-1 2-1 0 0,0 2 1 0 0,0 4-1 0 0,-108 23 0 0 0,140-20-2457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42:00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20 948 3679 0 0,'0'0'167'0'0,"0"-1"256"0"0,-2-1 87 0 0,1 0 0 0 0,0-1 1 0 0,0 1-1 0 0,0 0 0 0 0,0-1 0 0 0,0 1 1 0 0,1 0-1 0 0,-1-1 0 0 0,1 1 1 0 0,0-1-1 0 0,-1 1 0 0 0,1-1 0 0 0,0 1 1 0 0,1-4-1 0 0,0 1-172 0 0,0 0 0 0 0,0-1-1 0 0,0 1 1 0 0,1 0 0 0 0,0 0 0 0 0,3-6-1 0 0,3-3-77 0 0,1 1-1 0 0,0 0 0 0 0,18-20 1 0 0,1 5 267 0 0,2 1 0 0 0,1 1 0 0 0,41-25 0 0 0,-48 34-313 0 0,19-14 266 0 0,65-34 0 0 0,-15 19-96 0 0,156-54 0 0 0,147-11 264 0 0,-193 68-234 0 0,81-15 411 0 0,21 19-9 0 0,-90 15-439 0 0,107-7 32 0 0,-128 15-130 0 0,344-21 681 0 0,-446 31-824 0 0,91-3 59 0 0,195-15-14 0 0,-370 23-181 0 0,219-1 286 0 0,-114 4-188 0 0,2 1-74 0 0,28-1 27 0 0,68 8 78 0 0,-70 0-69 0 0,-21-5 43 0 0,144 24-1 0 0,-121-8 12 0 0,37 6-5 0 0,36 8 187 0 0,-134-23-240 0 0,151 15 156 0 0,-80-6-162 0 0,-86-10-36 0 0,13-1 5 0 0,49 9 37 0 0,-7 0 14 0 0,63 14 41 0 0,-132-21-32 0 0,-1 3 1 0 0,0 2-1 0 0,52 27 0 0 0,-67-27-61 0 0,-4-3 1 0 0,-2 3 0 0 0,32 20 0 0 0,30 22 41 0 0,-61-41-20 0 0,-2 1 0 0 0,0 2 0 0 0,-1 1 0 0 0,32 32 0 0 0,-46-39 2 0 0,0 2-1 0 0,-1-1 1 0 0,-1 2-1 0 0,-1 0 1 0 0,0 0 0 0 0,-2 1-1 0 0,0 1 1 0 0,-1 0-1 0 0,11 36 1 0 0,-14-36 7 0 0,1 6 18 0 0,6 46 0 0 0,-11-51-30 0 0,0 0 1 0 0,-2 1 0 0 0,-1-1 0 0 0,0 1-1 0 0,-2-1 1 0 0,0 0 0 0 0,-2 0 0 0 0,0 0-1 0 0,-11 26 1 0 0,11-38-10 0 0,0 0-1 0 0,0 0 0 0 0,-1-1 1 0 0,0 1-1 0 0,0-1 1 0 0,-1-1-1 0 0,0 1 1 0 0,0-1-1 0 0,-1-1 1 0 0,0 1-1 0 0,-14 7 0 0 0,-24 19 29 0 0,-13 8 46 0 0,-70 38 34 0 0,-110 60 173 0 0,128-91-131 0 0,-232 65 0 0 0,291-100-111 0 0,-76 9 1 0 0,-135 12 173 0 0,145-17-176 0 0,-41 3-54 0 0,-119-6-11 0 0,249-13 0 0 0,8 0 30 0 0,-36 8 1 0 0,0 1-28 0 0,-205 10-3 0 0,160-13 0 0 0,4 1 0 0 0,-97 5 0 0 0,31-3 0 0 0,-2 0 0 0 0,-46 7 0 0 0,101-6 0 0 0,-45 5-6 0 0,72-5 41 0 0,-170-1 0 0 0,176-15-12 0 0,-287-21 226 0 0,-44-12-121 0 0,254 28-128 0 0,59 4 0 0 0,-48 0 0 0 0,35 0 0 0 0,32 1 0 0 0,-75-12 0 0 0,64 4 0 0 0,-49-10 64 0 0,-118-5 53 0 0,137 11-42 0 0,-137-21 17 0 0,116 15-56 0 0,38 16 6 0 0,37 4-20 0 0,28 0-22 0 0,0-2 0 0 0,-50-14 0 0 0,-23-4 0 0 0,45 11 0 0 0,27 4 13 0 0,1-3 0 0 0,0-1-1 0 0,0-1 1 0 0,-58-32 0 0 0,33 8 62 0 0,45 26-49 0 0,-26-22 0 0 0,17 13-25 0 0,8 5 5 0 0,0 0 0 0 0,0-1-1 0 0,2 0 1 0 0,0-2 0 0 0,1 1 0 0 0,1-2 0 0 0,0 0 0 0 0,2 0-1 0 0,0-1 1 0 0,-9-24 0 0 0,15 28-6 0 0,1-1 0 0 0,1 0 0 0 0,0 1 0 0 0,1-1 0 0 0,1 0 0 0 0,1-27 0 0 0,2 11 0 0 0,2-1 0 0 0,11-43 0 0 0,-14 70 0 0 0,6-16 0 0 0,-3 16-129 0 0,0 0 1 0 0,0 1-1 0 0,0 0 1 0 0,1-1-1 0 0,-1 2 1 0 0,1-1-1 0 0,1 1 0 0 0,-1-1 1 0 0,11-6-1 0 0,8-5-1382 0 0,30-15 0 0 0,-29 17 491 0 0,12-6-423 0 0,3-3-26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42:0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1 8807 0 0,'0'0'8488'0'0,"0"0"-8464"0"0,0 0 0 0 0,0 0-1 0 0,1 0 1 0 0,-1 0-1 0 0,0 1 1 0 0,0-1 0 0 0,0 0-1 0 0,0 0 1 0 0,1 1 0 0 0,-1-1-1 0 0,0 0 1 0 0,0 0-1 0 0,0 1 1 0 0,0-1 0 0 0,0 0-1 0 0,0 1 1 0 0,0-1 0 0 0,0 0-1 0 0,0 0 1 0 0,0 1 0 0 0,0-1-1 0 0,0 0 1 0 0,0 1-1 0 0,0-1 1 0 0,0 0 0 0 0,0 0-1 0 0,0 1 1 0 0,0-1 0 0 0,0 2 21 0 0,-1-1 1 0 0,1 0-1 0 0,0 0 1 0 0,-1 0-1 0 0,1 1 1 0 0,-1-1-1 0 0,0 0 1 0 0,1 0-1 0 0,-1 0 1 0 0,0 0-1 0 0,0 0 1 0 0,0 0-1 0 0,1 0 1 0 0,-1 0-1 0 0,0 0 1 0 0,-2 0-1 0 0,-21 13 966 0 0,20-12-816 0 0,-1 0 0 0 0,1 1 0 0 0,0-1 0 0 0,-1 1 0 0 0,-3 4 0 0 0,-2 2 37 0 0,-1-1 1 0 0,0 0-1 0 0,-13 8 0 0 0,13-10-158 0 0,0 1 1 0 0,1 0-1 0 0,0 1 1 0 0,-15 15 0 0 0,-8 13-45 0 0,2-2 49 0 0,1 2-1 0 0,-45 69 1 0 0,49-64-27 0 0,-11 20 40 0 0,30-48-80 0 0,0 1-1 0 0,1 0 1 0 0,1 0-1 0 0,1 0 1 0 0,-5 21-1 0 0,8-29-5 0 0,1 1-1 0 0,0 0 0 0 0,0 0 0 0 0,0 0 0 0 0,1-1 0 0 0,-1 1 0 0 0,2 0 0 0 0,-1-1 0 0 0,1 1 0 0 0,0-1 0 0 0,0 1 0 0 0,1-1 0 0 0,0 0 0 0 0,0 0 0 0 0,1 0 0 0 0,4 6 0 0 0,-3-5 52 0 0,0 0 1 0 0,1-1 0 0 0,0 0-1 0 0,0 0 1 0 0,1 0 0 0 0,0-1-1 0 0,0 1 1 0 0,0-2 0 0 0,0 1-1 0 0,1-1 1 0 0,0 0 0 0 0,10 3-1 0 0,6 2 98 0 0,-1 1 48 0 0,1-1 0 0 0,44 9 0 0 0,109 5 141 0 0,14 2 20 0 0,-189-24-364 0 0,31 5 0 0 0,31 11 0 0 0,-28-13-2849 0 0,-35-4 1808 0 0,8 0-3597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42:0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6447 0 0,'-8'4'9608'0'0,"21"2"-8924"0"0,-1-2-506 0 0,0-1 0 0 0,1 0 0 0 0,-1 0 0 0 0,1-1 0 0 0,14 0 0 0 0,-7-1 18 0 0,19 5 0 0 0,4 3 151 0 0,-8-2 171 0 0,34 11 0 0 0,-59-15-422 0 0,-1 1 0 0 0,0-1 0 0 0,0 2 0 0 0,-1-1 1 0 0,1 1-1 0 0,-1 1 0 0 0,0-1 0 0 0,11 11 0 0 0,-17-14-78 0 0,0 1 0 0 0,-1-1 1 0 0,1 0-1 0 0,-1 0 0 0 0,1 1 0 0 0,-1-1 0 0 0,0 1 0 0 0,0-1 0 0 0,0 1 0 0 0,0-1 0 0 0,0 1 0 0 0,0 0 1 0 0,-1 0-1 0 0,0-1 0 0 0,1 1 0 0 0,-1 0 0 0 0,0 0 0 0 0,0-1 0 0 0,-1 1 0 0 0,1 0 0 0 0,0 0 1 0 0,-1-1-1 0 0,0 1 0 0 0,1 0 0 0 0,-1-1 0 0 0,0 1 0 0 0,-1-1 0 0 0,-1 4 0 0 0,-4 7 99 0 0,-1-1-1 0 0,0 0 0 0 0,-1-1 0 0 0,-11 13 1 0 0,15-18-69 0 0,-14 14 41 0 0,0-1 1 0 0,-42 31-1 0 0,-50 25-64 0 0,51-37-40 0 0,50-31-385 0 0,1 1 0 0 0,-1 0-1 0 0,1 0 1 0 0,1 1-1 0 0,-9 10 1 0 0,6-5-439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51:3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45 706 4607 0 0,'0'0'580'0'0,"3"-1"-22"0"0,-1 0-372 0 0,0 0 0 0 0,1 0 1 0 0,-1-1-1 0 0,0 1 0 0 0,0-1 1 0 0,0 0-1 0 0,0 1 0 0 0,0-1 1 0 0,0 0-1 0 0,-1 0 0 0 0,1 0 1 0 0,-1-1-1 0 0,1 1 0 0 0,-1 0 1 0 0,2-5-1 0 0,9-11 502 0 0,1 0 0 0 0,1 2 0 0 0,29-29 0 0 0,-42 44-653 0 0,96-110 2976 0 0,-47 53-1914 0 0,-25 33-661 0 0,1 1 0 0 0,0 1 0 0 0,54-33 0 0 0,-34 25-162 0 0,-19 13-112 0 0,1 2 0 0 0,54-22-1 0 0,-29 15-54 0 0,16-3 29 0 0,-3 2 66 0 0,-27 7 85 0 0,1 0 1 0 0,1 3 0 0 0,1 2-1 0 0,81-14 1 0 0,213 12 545 0 0,-316 14-748 0 0,28 1 161 0 0,-1 1 0 0 0,73 14 0 0 0,85 18 359 0 0,-134-30-464 0 0,-51-4-35 0 0,0 1 0 0 0,35 7 0 0 0,17 4 53 0 0,69 11 278 0 0,-121-20-390 0 0,-13-3-33 0 0,-1 1-1 0 0,1 0 0 0 0,-1 1 0 0 0,1-1 1 0 0,-1 1-1 0 0,12 5 0 0 0,0 0-2 0 0,-7-3 27 0 0,-1 0 0 0 0,13 7-1 0 0,-18-8-27 0 0,0 0-1 0 0,-1 1 1 0 0,1-1 0 0 0,4 5-1 0 0,28 20 19 0 0,-33-25-28 0 0,8 7 1 0 0,-1 0 9 0 0,-6-4 17 0 0,16 12 63 0 0,-15-14-55 0 0,-4-3-24 0 0,0 1 1 0 0,0-1-1 0 0,0 1 0 0 0,0 0 1 0 0,0 0-1 0 0,0 0 1 0 0,0-1-1 0 0,2 5 0 0 0,6 8 48 0 0,0 1-1 0 0,-1 1 0 0 0,-1-1 0 0 0,11 27 0 0 0,-4-7-14 0 0,7 10 31 0 0,0-11-22 0 0,-6-2 11 0 0,-12-24-31 0 0,-1-1-17 0 0,0-1-1 0 0,0 1 0 0 0,-1 1 0 0 0,0-1 1 0 0,0 0-1 0 0,1 13 0 0 0,0-1 50 0 0,3 8 120 0 0,2 46 1 0 0,-8-39-122 0 0,-1-10-53 0 0,-11 92 254 0 0,10-104-231 0 0,-1 1 0 0 0,0-1 0 0 0,-1 0 1 0 0,-1 0-1 0 0,0 0 0 0 0,0-1 0 0 0,-1 1 0 0 0,0-1 0 0 0,-1-1 0 0 0,0 1 0 0 0,-12 12 0 0 0,-8 8 52 0 0,9-14-33 0 0,-7 3-8 0 0,-2-1-1 0 0,0-1 0 0 0,-2-1 1 0 0,0-1-1 0 0,-54 20 1 0 0,-131 53 72 0 0,126-58-78 0 0,22-9-14 0 0,-79 26 50 0 0,112-38 1 0 0,-1-1 1 0 0,0-3 0 0 0,0 0-1 0 0,-43 0 1 0 0,74-5-66 0 0,-82 8 123 0 0,-65 4 143 0 0,-192-19 67 0 0,157 1-83 0 0,101 2-186 0 0,23-1-75 0 0,-26-4 0 0 0,9-2 41 0 0,39 6 3 0 0,-50-11-1 0 0,58 7-18 0 0,-62-18 12 0 0,81 22-35 0 0,-1-2 0 0 0,1 0 0 0 0,0 0 0 0 0,0-1 1 0 0,-13-10-1 0 0,12 7 43 0 0,-1 0-24 0 0,1-1-1 0 0,-15-15 0 0 0,5 1 5 0 0,1-1-1 0 0,2-1 0 0 0,-22-37 0 0 0,32 46-18 0 0,0-1 0 0 0,2 0 0 0 0,0 0 0 0 0,2-1 0 0 0,0 1 0 0 0,-5-35 0 0 0,7 30 13 0 0,2-1 1 0 0,1 0-1 0 0,3-43 0 0 0,0 51-37 0 0,1 0 1 0 0,0 0-1 0 0,1 1 0 0 0,1-1 1 0 0,1 1-1 0 0,10-21 0 0 0,6-8-3730 0 0,-12 27-5185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51:3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65 181 3223 0 0,'0'0'1979'0'0,"0"2"-1068"0"0,0-1-872 0 0,0-1-1 0 0,0 0 1 0 0,0 1 0 0 0,0-1 0 0 0,0 0 0 0 0,0 1-1 0 0,0-1 1 0 0,0 0 0 0 0,0 1 0 0 0,0-1 0 0 0,-1 0 0 0 0,1 1-1 0 0,0-1 1 0 0,0 0 0 0 0,0 0 0 0 0,-1 1 0 0 0,1-1-1 0 0,0 0 1 0 0,0 0 0 0 0,-1 1 0 0 0,1-1 0 0 0,0 0-1 0 0,0 0 1 0 0,-1 0 0 0 0,1 1 0 0 0,0-1 0 0 0,-1 0 0 0 0,1 0-1 0 0,0 0 1 0 0,-1 0 0 0 0,0 0 0 0 0,-15 0 1687 0 0,11-1-1202 0 0,-1-1-1 0 0,0 0 1 0 0,-8-3-1 0 0,12 4 285 0 0,-2 0-743 0 0,-1 0 3445 0 0,113 5-2456 0 0,60-2-287 0 0,74-10 477 0 0,-142 2-771 0 0,58-5 262 0 0,210-31 441 0 0,-166 20-819 0 0,18-3 126 0 0,-91 6-150 0 0,132-14 485 0 0,-66 29-517 0 0,-90 0-205 0 0,27-2-52 0 0,214 3 96 0 0,-250 9-74 0 0,30 2 8 0 0,74 4 78 0 0,-69-2-59 0 0,-6 8-23 0 0,-42-5 7 0 0,-30-3 8 0 0,89 27 1 0 0,-50-11 140 0 0,-65-17-165 0 0,-1 1-1 0 0,0 1 0 0 0,41 24 0 0 0,-14-7 26 0 0,17 7 70 0 0,-51-21-156 0 0,-15-11 0 0 0,0 0 0 0 0,0-1 0 0 0,0 1 0 0 0,1-1 0 0 0,-1 1 0 0 0,0-1 0 0 0,1 0 0 0 0,0-1 0 0 0,5 2 0 0 0,-7-2-179 0 0,0-1 0 0 0,0 0 0 0 0,0 1-1 0 0,0-1 1 0 0,0 0 0 0 0,0 0 0 0 0,0-1 0 0 0,0 1 0 0 0,0-1-1 0 0,0 1 1 0 0,0-1 0 0 0,3-1 0 0 0,2-2-1712 0 0,1 0 0 0 0,11-8 0 0 0,-13 8 607 0 0,3-2-814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51:3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0 433 919 0 0,'0'0'12455'0'0,"2"-1"-12051"0"0,15-10 21 0 0,1 1-1 0 0,0 1 1 0 0,1 0 0 0 0,0 1-1 0 0,0 2 1 0 0,0 0 0 0 0,32-6-1 0 0,-11 8-45 0 0,1 2 0 0 0,66 4-1 0 0,-38-6 654 0 0,-67 4-893 0 0,18-7 644 0 0,-19 7-743 0 0,-1 0 0 0 0,1 0 0 0 0,-1 0 1 0 0,1 0-1 0 0,-1 0 0 0 0,1-1 1 0 0,-1 1-1 0 0,1 0 0 0 0,-1 0 1 0 0,1-1-1 0 0,-1 1 0 0 0,0 0 1 0 0,1-1-1 0 0,-1 1 0 0 0,0 0 0 0 0,1-1 1 0 0,-1 1-1 0 0,0-1 0 0 0,1 1 1 0 0,-1-1-1 0 0,0 1 0 0 0,0-1 1 0 0,1 1-1 0 0,-1-1 0 0 0,0 0 0 0 0,1 0 28 0 0,-1 0 0 0 0,1 0 0 0 0,-1 0 0 0 0,1 0 0 0 0,-1-1 0 0 0,0 1 0 0 0,0 0 0 0 0,0 0-1 0 0,1 0 1 0 0,-1-1 0 0 0,-1-1 0 0 0,0-1 29 0 0,-1 0-1 0 0,1 0 0 0 0,-1-1 1 0 0,0 1-1 0 0,-1 1 0 0 0,1-1 1 0 0,-1 0-1 0 0,0 1 0 0 0,-5-6 1 0 0,-35-30 550 0 0,18 18-410 0 0,-78-67 439 0 0,76 63-603 0 0,16 16-84 0 0,0-1 1 0 0,1 0-1 0 0,0 0 1 0 0,-16-24-1 0 0,25 32-114 0 0,1 1-1 0 0,-1 0 1 0 0,1 0 0 0 0,0-1-1 0 0,-1 1 1 0 0,1 0-1 0 0,0-1 1 0 0,0 1 0 0 0,0 0-1 0 0,0-1 1 0 0,0 1-1 0 0,1-3 1 0 0,-1 3 31 0 0,2-8-814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58:47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58 446 919 0 0,'0'0'9439'0'0,"1"-2"-9102"0"0,6-21 1646 0 0,-6 17-1710 0 0,0 1 1 0 0,1 0-1 0 0,-1-1 1 0 0,1 1 0 0 0,4-6-1 0 0,9-12 264 0 0,1 1-1 0 0,1 1 0 0 0,1 1 0 0 0,0 0 1 0 0,41-32-1 0 0,-30 30-193 0 0,0 2 1 0 0,2 0 0 0 0,63-28-1 0 0,-32 22 23 0 0,1 4 0 0 0,1 2 0 0 0,110-19 0 0 0,-145 35-178 0 0,0 1-1 0 0,1 2 0 0 0,49 4 1 0 0,-32 3 277 0 0,70 16 0 0 0,-86-13-391 0 0,1 1-1 0 0,-2 1 1 0 0,0 1 0 0 0,0 2-1 0 0,-1 1 1 0 0,-1 2 0 0 0,32 23-1 0 0,-41-24 0 0 0,-1 0 0 0 0,-1 1 0 0 0,0 1 0 0 0,27 40 0 0 0,46 88 132 0 0,-78-126-175 0 0,1 6 12 0 0,0 0 0 0 0,-2 2 0 0 0,-1-1 0 0 0,-1 1 0 0 0,-2 0 0 0 0,-1 1 0 0 0,5 48 0 0 0,-11-64-9 0 0,0 0-1 0 0,0 1 0 0 0,-2-1 1 0 0,1 0-1 0 0,-2 0 0 0 0,0 0 1 0 0,0 0-1 0 0,-1 0 0 0 0,-1-1 0 0 0,0 0 1 0 0,-1 0-1 0 0,-11 19 0 0 0,-1-3 37 0 0,-2-2-1 0 0,-1 1 0 0 0,-45 43 1 0 0,50-56-32 0 0,0 0 0 0 0,-1-1 1 0 0,-1 0-1 0 0,0-2 0 0 0,-24 12 1 0 0,9-8 32 0 0,0-2-1 0 0,-47 13 1 0 0,-227 44 232 0 0,241-61 100 0 0,0-2 0 0 0,-116-3 0 0 0,143-6-206 0 0,-66-12 0 0 0,86 10-109 0 0,0-1 1 0 0,0-1-1 0 0,1-1 1 0 0,-1-1 0 0 0,-22-13-1 0 0,-8-5 54 0 0,20 10 13 0 0,1 0 0 0 0,-28-22 0 0 0,45 28-74 0 0,0 0-1 0 0,0-1 1 0 0,2-1 0 0 0,-1 0-1 0 0,1 0 1 0 0,1-1 0 0 0,0 0-1 0 0,-10-22 1 0 0,4 1-4 0 0,2 0-1 0 0,-12-51 1 0 0,20 66-75 0 0,0-1 0 0 0,2 1 0 0 0,1 0 0 0 0,0-1 0 0 0,3-24 0 0 0,1 12-27 0 0,2 1 0 0 0,12-44 0 0 0,-6 42-1095 0 0,24-49 0 0 0,-30 70 294 0 0,7-15-480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58:49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0 503 10103 0 0,'1'1'56'0'0,"0"-1"-1"0"0,0 1 1 0 0,0 0-1 0 0,-1-1 1 0 0,1 1-1 0 0,0-1 0 0 0,0 1 1 0 0,0-1-1 0 0,0 1 1 0 0,0-1-1 0 0,0 0 1 0 0,0 0-1 0 0,0 1 1 0 0,2-1-1 0 0,-2 0 32 0 0,3 1 716 0 0,-9-21 1943 0 0,5 6-2153 0 0,2 0-1 0 0,0 0 1 0 0,0 1-1 0 0,2-1 1 0 0,-1 0-1 0 0,2 1 1 0 0,0 0-1 0 0,8-16 1 0 0,-2 8-377 0 0,1 0-1 0 0,1 1 1 0 0,1 0 0 0 0,16-18 0 0 0,-16 24-133 0 0,1 0 0 0 0,0 0 0 0 0,28-18-1 0 0,56-29 99 0 0,-39 26 187 0 0,-44 25-308 0 0,0 1-1 0 0,0 1 0 0 0,1 1 1 0 0,0 0-1 0 0,0 1 0 0 0,1 1 1 0 0,20-3-1 0 0,-30 7-33 0 0,0 0 0 0 0,0 0-1 0 0,0 1 1 0 0,-1 1 0 0 0,1-1 0 0 0,0 1-1 0 0,0 1 1 0 0,10 2 0 0 0,-13-2-7 0 0,0 0 1 0 0,0 0-1 0 0,0 1 0 0 0,0 0 0 0 0,0 0 1 0 0,0 0-1 0 0,-1 0 0 0 0,1 1 0 0 0,-1 0 1 0 0,0 0-1 0 0,0 0 0 0 0,6 8 0 0 0,5 10 37 0 0,-6-9-35 0 0,0 0 0 0 0,1 0-1 0 0,22 22 1 0 0,-27-32-1841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58:49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6447 0 0,'0'0'586'0'0,"7"3"1216"0"0,30 4 4788 0 0,-28-5-6534 0 0,0-1 0 0 0,0 1 0 0 0,0 0 0 0 0,8 4 0 0 0,90 42 2650 0 0,-105-47-2677 0 0,-1 0 0 0 0,1-1 0 0 0,-1 1-1 0 0,1 0 1 0 0,-1 0 0 0 0,1 0 0 0 0,-1 1 0 0 0,0-1 0 0 0,1 0-1 0 0,-1 0 1 0 0,0 1 0 0 0,0-1 0 0 0,0 0 0 0 0,0 1-1 0 0,0-1 1 0 0,0 1 0 0 0,0 2 0 0 0,0-2 10 0 0,-1-1-1 0 0,0 1 1 0 0,0-1 0 0 0,0 1 0 0 0,0 0-1 0 0,0-1 1 0 0,0 1 0 0 0,0-1 0 0 0,-1 1-1 0 0,1-1 1 0 0,-1 1 0 0 0,1-1 0 0 0,-1 1-1 0 0,1-1 1 0 0,-2 3 0 0 0,-2 1 100 0 0,0 1 1 0 0,-1-1 0 0 0,1 0-1 0 0,-1 0 1 0 0,0 0 0 0 0,-8 6-1 0 0,-1-1-12 0 0,-20 16 223 0 0,1 1 0 0 0,-57 61-1 0 0,81-74-3809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2:00:0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74 908 13823 0 0,'-71'6'3511'0'0,"71"-6"-3223"0"0,-1-1-220 0 0,0-1 7 0 0,1 0-64 0 0,1 0 1 0 0,0 0 0 0 0,-1 1 0 0 0,1-1-1 0 0,0 0 1 0 0,0 0 0 0 0,0 1 0 0 0,1-1 0 0 0,-1 1-1 0 0,2-3 1 0 0,-2 3-11 0 0,127-159 527 0 0,53-38 802 0 0,-167 185-1217 0 0,69-65 612 0 0,134-97 0 0 0,-145 120-724 0 0,54-32 21 0 0,-38 28 190 0 0,-79 53-23 0 0,0 0 1 0 0,1 1-1 0 0,0 0 0 0 0,0 0 1 0 0,16-5-1 0 0,-10 7 42 0 0,0-1-179 0 0,0-4-427 0 0,-11 1-2485 0 0,-3 3 1348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2:00:03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3679 0 0,'7'-2'13247'0'0,"3"1"-10597"0"0,8-2-2895 0 0,16-3-37 0 0,-10 1 404 0 0,1 2 1 0 0,0 0 0 0 0,40 2 0 0 0,-56 1-118 0 0,0 1 1 0 0,0 1 0 0 0,-1-1-1 0 0,1 2 1 0 0,15 5 0 0 0,-19-6 36 0 0,0 1 0 0 0,0 0 1 0 0,-1-1-1 0 0,1 2 0 0 0,-1-1 1 0 0,0 0-1 0 0,0 1 0 0 0,0 0 1 0 0,0 0-1 0 0,5 7 0 0 0,-8-8 56 0 0,1 0 0 0 0,-1-1 0 0 0,0 1 0 0 0,0 0 0 0 0,-1-1 0 0 0,1 1 0 0 0,0 0 0 0 0,-1 0 0 0 0,0 0 0 0 0,1 0 0 0 0,-1 0 0 0 0,0 0 0 0 0,-1-1 0 0 0,1 1 0 0 0,0 0 0 0 0,-1 0 0 0 0,0 0 0 0 0,0 0 0 0 0,-2 5 0 0 0,-3 5 247 0 0,0 1 1 0 0,-14 21 0 0 0,11-20-239 0 0,-137 209 901 0 0,105-161-982 0 0,37-57-82 0 0,0 1 1 0 0,1 0 0 0 0,0-1-1 0 0,1 2 1 0 0,0-1-1 0 0,0 0 1 0 0,-2 14 0 0 0,4-20-93 0 0,0 0 0 0 0,0 1 1 0 0,0-1-1 0 0,0 0 0 0 0,0 0 1 0 0,0 0-1 0 0,0 0 0 0 0,1 0 1 0 0,-1 1-1 0 0,0-1 0 0 0,1 0 1 0 0,0 1-1 0 0,3 2-1795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2:02:0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1237 16927 0 0,'0'0'1768'0'0,"1"-9"-1952"0"0,5-5 113 0 0,1 1 0 0 0,1 0-1 0 0,0 0 1 0 0,17-20 0 0 0,45-44 205 0 0,-44 51-122 0 0,36-36 45 0 0,3 2 1 0 0,2 4-1 0 0,3 2 1 0 0,98-56 0 0 0,-2 15 156 0 0,301-123 1 0 0,34 51-151 0 0,-246 101 145 0 0,301-40-1 0 0,-25 62 115 0 0,-383 44 247 0 0,237 31 0 0 0,6 43 1139 0 0,-168-28-909 0 0,-118-24-463 0 0,167 56 0 0 0,-213-56-106 0 0,-2 3 1 0 0,-1 2 0 0 0,-2 2-1 0 0,66 47 1 0 0,-32-12 164 0 0,-3 3 0 0 0,-4 4 0 0 0,133 149 0 0 0,-179-173-300 0 0,43 75 0 0 0,-58-89-71 0 0,-3-5 58 0 0,-2 1-1 0 0,-2 0 0 0 0,0 1 0 0 0,-2 0 1 0 0,-2 1-1 0 0,0 0 0 0 0,-2 0 1 0 0,-1 1-1 0 0,2 62 0 0 0,-8-79-53 0 0,-1 0 0 0 0,0 0 0 0 0,-2 0 0 0 0,1 0 0 0 0,-2-1 0 0 0,0 1 0 0 0,-10 23 0 0 0,2-13 23 0 0,-1 0 0 0 0,-1-1 0 0 0,-22 27 0 0 0,-25 29 11 0 0,-135 137-1 0 0,148-171-26 0 0,-3-3-1 0 0,-1-2 0 0 0,-110 65 1 0 0,85-64 54 0 0,-3-3 1 0 0,-1-4 0 0 0,-129 38-1 0 0,87-43-43 0 0,-2-5-1 0 0,-192 13 0 0 0,-383-4 100 0 0,372-22-100 0 0,50 7 4 0 0,4-1 43 0 0,-2-18-44 0 0,-243-37-49 0 0,430 29-25 0 0,-151-35-1 0 0,189 30 13 0 0,1-2 0 0 0,1-3-1 0 0,0-2 1 0 0,-62-35 0 0 0,59 22 0 0 0,0-1 1 0 0,-81-73-1 0 0,-75-103-88 0 0,142 132 23 0 0,3-4 0 0 0,-98-166-1 0 0,128 189 87 0 0,-34-89 0 0 0,55 116-791 0 0,1-1 0 0 0,2 0 0 0 0,1-1 1 0 0,-5-56-1 0 0,11 61-5462 0 0,1 0-1897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2:02:1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2171 5983 0 0,'-12'8'452'0'0,"9"-6"-183"0"0,1 0-1 0 0,-1 0 0 0 0,0 0 0 0 0,1 0 1 0 0,-1-1-1 0 0,0 1 0 0 0,0-1 0 0 0,0 0 1 0 0,0 0-1 0 0,0 0 0 0 0,-1 0 0 0 0,1 0 1 0 0,0-1-1 0 0,0 1 0 0 0,-5-1 0 0 0,7 0-85 0 0,0 0-1 0 0,1-1 1 0 0,-1 1-1 0 0,0 0 0 0 0,1-1 1 0 0,-1 1-1 0 0,1-1 1 0 0,-1 1-1 0 0,0-1 1 0 0,1 1-1 0 0,-1-1 0 0 0,1 1 1 0 0,-1-1-1 0 0,1 1 1 0 0,0-1-1 0 0,-1 1 1 0 0,1-1-1 0 0,0 0 0 0 0,-1 1 1 0 0,1-1-1 0 0,0 0 1 0 0,0 0-1 0 0,-1 1 1 0 0,1-1-1 0 0,0 0 0 0 0,0 1 1 0 0,0-1-1 0 0,0 0 1 0 0,0 0-1 0 0,0 1 1 0 0,0-1-1 0 0,1-1 0 0 0,4-24 853 0 0,-2 16-1022 0 0,1 0 0 0 0,0 1 1 0 0,1-1-1 0 0,0 1 0 0 0,0 0 0 0 0,1 0 1 0 0,9-10-1 0 0,56-52 84 0 0,-17 17-67 0 0,-13 15-30 0 0,1 1 0 0 0,82-55 0 0 0,-48 38 0 0 0,230-162 964 0 0,-154 112-602 0 0,83-42-78 0 0,-165 105-232 0 0,164-86 18 0 0,-179 99-66 0 0,238-102-4 0 0,460-113 663 0 0,-359 111 8 0 0,-175 40-465 0 0,120-44 430 0 0,-298 123-616 0 0,434-142 1077 0 0,10 39-166 0 0,-403 106-942 0 0,160-2 1 0 0,82 34 4 0 0,240 48 302 0 0,-108-8 1823 0 0,-295-32-2013 0 0,200 63 0 0 0,-49-2 171 0 0,-293-84-329 0 0,92 21 356 0 0,-92-23-581 0 0,0-2 1 0 0,0 0 0 0 0,37-1 0 0 0,-35-4-932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2:02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1 462 9671 0 0,'0'0'2774'0'0,"0"0"-2692"0"0,0-1 0 0 0,0 1 0 0 0,0 0 0 0 0,0-1 0 0 0,0 1 1 0 0,0 0-1 0 0,0-1 0 0 0,0 1 0 0 0,0 0 0 0 0,0-1 1 0 0,1 1-1 0 0,-1 0 0 0 0,0-1 0 0 0,0 1 0 0 0,0 0 0 0 0,1-1 1 0 0,-1 1-1 0 0,0 0 0 0 0,0 0 0 0 0,1-1 0 0 0,-1 1 0 0 0,0 0 1 0 0,1 0-1 0 0,-1 0 0 0 0,0-1 0 0 0,1 1 0 0 0,19 0 1861 0 0,38-5-1 0 0,-21 1-1476 0 0,246-25 325 0 0,-251 25 32 0 0,0 1 1 0 0,51 1-1 0 0,-91-11-476 0 0,-81-70 318 0 0,30 23-455 0 0,-46-52 55 0 0,10 9-137 0 0,93 102-86 0 0,1 0-143 0 0,0 1-1 0 0,0-1 0 0 0,0 0 1 0 0,0 1-1 0 0,0-1 0 0 0,0 0 0 0 0,0 0 1 0 0,0 0-1 0 0,0 1 0 0 0,1-1 1 0 0,-1 0-1 0 0,0 0 0 0 0,0 0 0 0 0,1 0 1 0 0,-1 0-1 0 0,1-1 0 0 0,-1 1 1 0 0,1 0-1 0 0,-1 0 0 0 0,1 0 0 0 0,0 0 1 0 0,0-1-1 0 0,-1 1 0 0 0,1 0 1 0 0,0 0-1 0 0,0 0 0 0 0,0-1 0 0 0,1 0 1 0 0,-1-2-1056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41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1031 6911 0 0,'0'0'775'0'0,"-12"-15"1666"0"0,-10-8 14 0 0,18 20-2205 0 0,0-1 0 0 0,0 0 0 0 0,0 0 1 0 0,1 0-1 0 0,-1 0 0 0 0,1-1 0 0 0,-4-8 0 0 0,4 7-130 0 0,1 0-1 0 0,0 0 1 0 0,1 0-1 0 0,-1 0 1 0 0,1 0-1 0 0,1-1 1 0 0,-1 1-1 0 0,1 0 1 0 0,0-1-1 0 0,0 1 1 0 0,1-1-1 0 0,1-6 1 0 0,1 3-62 0 0,-1 0 1 0 0,1 0-1 0 0,1 0 1 0 0,0 1-1 0 0,0 0 0 0 0,11-17 1 0 0,-7 15 36 0 0,1 0-1 0 0,14-13 1 0 0,0 1 58 0 0,1-1 37 0 0,1 0 0 0 0,0 2 0 0 0,2 0-1 0 0,39-22 1 0 0,124-60 885 0 0,-85 55-413 0 0,-100 46-636 0 0,21-11 136 0 0,0 2 0 0 0,1 0 0 0 0,35-9 0 0 0,1 3 116 0 0,36-8 292 0 0,62-10 14 0 0,-1 1-285 0 0,-14 6-34 0 0,146-23 555 0 0,-107 19-266 0 0,32-4-225 0 0,127-7 177 0 0,-235 33-226 0 0,-66 8-157 0 0,218-12 234 0 0,-93 10-155 0 0,-32 2-126 0 0,13 3 58 0 0,-33 0-55 0 0,31-6-9 0 0,103-1 105 0 0,57 30 264 0 0,-91-9-209 0 0,-86-8-35 0 0,151 6 339 0 0,-257-10-487 0 0,29 1-30 0 0,40-1 100 0 0,0 0 7 0 0,18-1-14 0 0,1 1-16 0 0,-45-5-84 0 0,128-3 44 0 0,-134 7-22 0 0,121 16 0 0 0,-160-14-34 0 0,30 0 0 0 0,-29-3 36 0 0,26 5 0 0 0,136 25-34 0 0,-153-24 11 0 0,20 3 79 0 0,82 26 1 0 0,148 55 37 0 0,-118-26-52 0 0,-84-22 40 0 0,-77-40-108 0 0,104 67 80 0 0,-27-15 5 0 0,-26-16-44 0 0,-35-23-31 0 0,32 18 1 0 0,-33-22-2 0 0,0 2 0 0 0,17 14 0 0 0,-12-8-3 0 0,3 4 34 0 0,0 1 1 0 0,25 32-1 0 0,-39-42-50 0 0,-2-2 21 0 0,0 1 1 0 0,-1 0-1 0 0,0 1 1 0 0,-1 0-1 0 0,12 29 1 0 0,-12-16 21 0 0,-2 0-1 0 0,0 1 1 0 0,-2-1-1 0 0,2 56 1 0 0,-6-61 43 0 0,-6 41 1 0 0,1-22-9 0 0,4-29-71 0 0,-1-1-1 0 0,-1 0 1 0 0,0 0 0 0 0,0 0 0 0 0,-7 14-1 0 0,-29 51 82 0 0,35-68-72 0 0,-3 3 6 0 0,0-1 1 0 0,0 0-1 0 0,-1-1 1 0 0,0 0-1 0 0,-17 15 0 0 0,-53 36 93 0 0,42-35-60 0 0,-157 101 55 0 0,186-122-99 0 0,-9 5-3 0 0,-29 11-1 0 0,18-9-5 0 0,1-1 21 0 0,-49 12 1 0 0,11-5-1 0 0,-43 13-21 0 0,36-12 0 0 0,-143 36 0 0 0,76-26 29 0 0,-19 5 6 0 0,-24 0-35 0 0,108-23 0 0 0,-129 14 41 0 0,61-8-18 0 0,-9-7 16 0 0,37-4-14 0 0,2 3-25 0 0,-115 12 0 0 0,92-11 0 0 0,22-2 0 0 0,-220 11 0 0 0,219-16 6 0 0,-360 6 52 0 0,4-14-58 0 0,-61-18 0 0 0,253 10 0 0 0,187 10 0 0 0,-58-1 0 0 0,-146-17 0 0 0,150 7 0 0 0,-173-7 0 0 0,104-5-84 0 0,46 5-21 0 0,83 10-7 0 0,-124-33 1 0 0,161 30 55 0 0,-87-42 0 0 0,87 35 44 0 0,24 11 3 0 0,1-1 0 0 0,0-1 0 0 0,0 0-1 0 0,2-2 1 0 0,0-1 0 0 0,-24-22 0 0 0,7 0 20 0 0,-74-75-86 0 0,101 102 75 0 0,-9-10 0 0 0,-22-30 0 0 0,-41-65 0 0 0,39 61 0 0 0,-2 2 0 0 0,-56-52 0 0 0,87 92 0 0 0,-42-49 10 0 0,49 52-36 0 0,0 0 1 0 0,0 0-1 0 0,1-1 1 0 0,-9-20 0 0 0,14 28-48 0 0,0 0 1 0 0,0 0 0 0 0,1-1 0 0 0,-1 1 0 0 0,1 0-1 0 0,-1-1 1 0 0,1 1 0 0 0,0 0 0 0 0,0-1-1 0 0,1-5 1 0 0,2 0-1934 0 0,-1 1 0 0 0,7-15 0 0 0,-5 13-1405 0 0,4-14-5016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41:2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3976 0 2303 0 0,'0'0'7564'0'0,"-11"5"-5460"0"0,6-2-1607 0 0,1-1-1 0 0,0 1 1 0 0,0 0-1 0 0,0 0 1 0 0,1 1-1 0 0,-1-1 1 0 0,1 1-1 0 0,0 0 1 0 0,0 0-1 0 0,-3 4 1 0 0,-26 47 1076 0 0,30-51-1496 0 0,-5 11 169 0 0,1 1 0 0 0,1 1 0 0 0,-7 31 0 0 0,5-20-26 0 0,2-7-73 0 0,1-1 34 0 0,-1-1-1 0 0,-12 28 0 0 0,-103 190 703 0 0,101-199-801 0 0,11-20-38 0 0,-1-1 1 0 0,-15 22 0 0 0,-44 60 48 0 0,27-38-29 0 0,25-40-41 0 0,-2-1-1 0 0,-26 25 0 0 0,14-14-25 0 0,9-12 22 0 0,0-2 0 0 0,-1 0 0 0 0,-32 18 0 0 0,13-8 37 0 0,-222 148 84 0 0,68-57-108 0 0,140-91-16 0 0,-99 37 0 0 0,-30-8 52 0 0,65-21-19 0 0,-97 14 39 0 0,51-14 136 0 0,-28 19-66 0 0,-198 52 151 0 0,324-84-261 0 0,-127 62 0 0 0,51-18-8 0 0,-2 0-40 0 0,113-50 0 0 0,-4 2 0 0 0,-72 31 0 0 0,30-16 0 0 0,-20 7 0 0 0,61-25 0 0 0,-53 30 0 0 0,-19 9 0 0 0,93-47 0 0 0,-1 2 0 0 0,1 0 0 0 0,1 0 0 0 0,-1 2 0 0 0,2 0 0 0 0,-1 0 0 0 0,2 2 0 0 0,0 0 0 0 0,-23 28 0 0 0,30-33 0 0 0,1-1-12 0 0,-4 9-198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3:41:2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9215 0 0,'0'0'1231'0'0,"-16"12"6785"0"0,13-7-7815 0 0,-1 0 0 0 0,1 0 0 0 0,0 1 0 0 0,0-1 0 0 0,1 1 0 0 0,0-1 0 0 0,-3 12 0 0 0,-7 45-159 0 0,9-43 57 0 0,-15 81-22 0 0,5-30-73 0 0,-8 108-1 0 0,21-166-3 0 0,-1-7 0 0 0,1 0 0 0 0,0 1 0 0 0,0-1 0 0 0,1 0 0 0 0,-1 0 0 0 0,1 0 0 0 0,0 0 0 0 0,1 0 0 0 0,-1 0 0 0 0,1 0 0 0 0,4 8 0 0 0,-5-10 0 0 0,0-1 0 0 0,1 1 0 0 0,-1-1 0 0 0,1 0-1 0 0,0 1 1 0 0,0-1 0 0 0,0 0 0 0 0,0 0 0 0 0,0 0 0 0 0,0-1 0 0 0,1 1-1 0 0,-1 0 1 0 0,0-1 0 0 0,1 1 0 0 0,0-1 0 0 0,-1 0 0 0 0,1 0-1 0 0,0 0 1 0 0,-1 0 0 0 0,1 0 0 0 0,0-1 0 0 0,0 1 0 0 0,0-1 0 0 0,0 0-1 0 0,4 0 1 0 0,6 0 8 0 0,1-2-1 0 0,-1 1 1 0 0,0-2-1 0 0,15-3 1 0 0,-18 3 12 0 0,24-7 186 0 0,43-19 0 0 0,-10 4 40 0 0,1 5-51 0 0,0 4-1 0 0,86-9 1 0 0,26-6-6773 0 0,-133 20 124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297A-0A83-17DC-BA8E-69CCBCD48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DA8C7-149C-5A9E-8C9E-D6B7A39D8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4502-A6AE-04F4-E12D-20310CD7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2CE1-66F5-FE35-EA88-221C8B7C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F87F-6CFD-0259-12D6-913C0D8C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7EF4-AC6A-A676-07F1-30481BE7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CE85A-CF34-4E6F-A90E-7670DFDC5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87C2-7420-FD31-ED76-B0EB069B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FA6A-ABC1-41E8-E106-3289E148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FB16-4FDD-28A1-A321-0FA79228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6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F07A0-73E3-CD13-D316-B9FDF418C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D445D-F9D3-24C7-DD03-B5D76418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7A10-5E36-E891-2534-F15845FC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1546-62E2-7CB1-CD10-882446A4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9F98-0CC4-23CB-7531-ABF97E06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B064-4497-B278-3389-91094E43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EE79-4A40-2517-E20C-C06DB0D2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F5F9-FF99-078E-D32C-C852B389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7F87-E2DB-9D8D-5702-B6EC1336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7561-619E-E0D1-F9C8-2E5A417E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257-3610-747A-6174-85F396E2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E8EE-32BE-F3BF-1F2A-664B08CD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20A8-9D92-3D9B-3AE7-52045BA5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7F68-34A3-AF11-F096-CC29BB50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0327-2276-7FD9-00A3-D637E3C7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28EE-FADC-12D1-D2DA-74F3C4C9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63C6-08E5-0E9E-F0FF-8EFEE1134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FFB81-FF36-8FA0-D6E6-B6CE04E3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9429A-F789-3AD9-7DA4-64747EF4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0F747-34C1-2087-12C8-6979CBC9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448EC-BB73-C7AC-5209-6BA494DE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2EA6-41F2-84DC-1EA4-B8C8EE76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23E7-A921-5E4A-2039-142E2563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0B543-6D08-34AD-52B3-DC9B2F3E6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ABB0-A3F3-6578-B113-BFCC090F3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A496E-88F0-EFF4-50C9-06E680DFC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E21B9-D1FC-CC6E-3476-96173A51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07C0D-AA52-25E2-329F-9EB4B632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C295C-4642-6E59-D77C-CA79BEDE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14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F361-8A27-DE22-C4C5-C44AA731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B4A05-6CFE-436E-5ECE-FDDB6FE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94FC6-79EC-7410-0B4A-A6C1B1A7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77B2-1D4E-EB32-044D-326E4AC9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16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0D7F0-563F-8E0C-438A-63E928CA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00B82-6172-865C-2DAE-482DE9B2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D1A4B-6A14-9A26-AD2A-E4262A07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0218-E195-318D-0A3F-7C638FB4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3791-25A6-1900-6BEA-A8CB95FC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99923-F47F-F5C7-CBEB-65BFD42E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A53F6-2FCE-B2FC-D539-A9804F51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B9A60-0892-E8A0-AECD-AD892730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2F59-9D6F-81B6-EFAE-EBFBCC75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B044-6BBB-D39D-1771-B78F5E74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5C038-50F8-6CC9-5EA3-61AD044F4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7B824-27A0-9214-A683-A6A7D9A2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5173-7762-4954-07D8-761EF07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6343-9245-84EC-30CC-42DAEAB5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A84F-7A79-3D44-6798-E287777B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3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ADA78-FA66-B11B-7B2F-657FB0D8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59B98-0B86-4E66-7699-86B93B57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7A0A-E5B5-27FA-B3C5-05498B9C8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2C19-9E50-4065-A289-9FB35F30BE05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8F3D6-D388-17AB-5B3A-A6911CF09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A1C3-54AB-21E4-07A0-ED4345BD1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E6472-B0F1-4077-A7EB-DE380E0B5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6.png"/><Relationship Id="rId4" Type="http://schemas.openxmlformats.org/officeDocument/2006/relationships/customXml" Target="../ink/ink13.xm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customXml" Target="../ink/ink1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6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customXml" Target="../ink/ink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9.png"/><Relationship Id="rId1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0078-34F4-6B8F-278D-F2A98C624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C0498-17C7-F88A-21DC-B22971BF6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name: Recycle Bin</a:t>
            </a:r>
          </a:p>
          <a:p>
            <a:r>
              <a:rPr lang="en-GB" dirty="0"/>
              <a:t>Joseph Cauvy-Foster, Eimantas </a:t>
            </a:r>
          </a:p>
        </p:txBody>
      </p:sp>
    </p:spTree>
    <p:extLst>
      <p:ext uri="{BB962C8B-B14F-4D97-AF65-F5344CB8AC3E}">
        <p14:creationId xmlns:p14="http://schemas.microsoft.com/office/powerpoint/2010/main" val="156667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3326-0ADC-258B-E4B4-E9559AA5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</a:t>
            </a:r>
            <a:r>
              <a:rPr lang="en-GB" dirty="0" err="1"/>
              <a:t>argc</a:t>
            </a:r>
            <a:r>
              <a:rPr lang="en-GB" dirty="0"/>
              <a:t> to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DD8-3463-BFD1-F05A-1BE0C3379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0C7D-E47E-AD71-9087-6B9E262A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83" y="2580467"/>
            <a:ext cx="9417230" cy="25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3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52BD-B64C-2776-2133-54007705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return address and </a:t>
            </a:r>
            <a:r>
              <a:rPr lang="en-GB" dirty="0" err="1"/>
              <a:t>hex_dump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7D56-ED46-CC32-4B66-3D651F1B1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hex_dump</a:t>
            </a:r>
            <a:r>
              <a:rPr lang="en-GB" dirty="0"/>
              <a:t>() to show the layout of the stack after everything has been pushed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1AB5F-2BD0-7884-5DBE-54CD25855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131" b="17406"/>
          <a:stretch/>
        </p:blipFill>
        <p:spPr>
          <a:xfrm>
            <a:off x="906649" y="3087703"/>
            <a:ext cx="6565928" cy="2027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A7A80-47E3-0DB6-43D0-803BB56C7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49" y="5314801"/>
            <a:ext cx="8317685" cy="76713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FAEE14-665F-DD6F-C58E-2079CF2D198B}"/>
              </a:ext>
            </a:extLst>
          </p:cNvPr>
          <p:cNvGrpSpPr/>
          <p:nvPr/>
        </p:nvGrpSpPr>
        <p:grpSpPr>
          <a:xfrm>
            <a:off x="1105532" y="3380280"/>
            <a:ext cx="2546280" cy="522000"/>
            <a:chOff x="1105532" y="3380280"/>
            <a:chExt cx="254628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AE4816-8F1F-889A-A519-33A8969E168E}"/>
                    </a:ext>
                  </a:extLst>
                </p14:cNvPr>
                <p14:cNvContentPartPr/>
                <p14:nvPr/>
              </p14:nvContentPartPr>
              <p14:xfrm>
                <a:off x="1105532" y="3380280"/>
                <a:ext cx="982800" cy="52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AE4816-8F1F-889A-A519-33A8969E16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6892" y="3371640"/>
                  <a:ext cx="100044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1535CD-1242-1985-91DC-14CB098C035F}"/>
                    </a:ext>
                  </a:extLst>
                </p14:cNvPr>
                <p14:cNvContentPartPr/>
                <p14:nvPr/>
              </p14:nvContentPartPr>
              <p14:xfrm>
                <a:off x="2082932" y="3459120"/>
                <a:ext cx="1517760" cy="11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1535CD-1242-1985-91DC-14CB098C03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3932" y="3450480"/>
                  <a:ext cx="1535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69BD07-B0BB-D1C0-23D5-ED7E4C308ACB}"/>
                    </a:ext>
                  </a:extLst>
                </p14:cNvPr>
                <p14:cNvContentPartPr/>
                <p14:nvPr/>
              </p14:nvContentPartPr>
              <p14:xfrm>
                <a:off x="3480812" y="3445080"/>
                <a:ext cx="171000" cy="155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69BD07-B0BB-D1C0-23D5-ED7E4C308A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1812" y="3436440"/>
                  <a:ext cx="188640" cy="17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224E9E-D2D5-3CF3-BE80-9D97CB152CCF}"/>
              </a:ext>
            </a:extLst>
          </p:cNvPr>
          <p:cNvSpPr txBox="1"/>
          <p:nvPr/>
        </p:nvSpPr>
        <p:spPr>
          <a:xfrm>
            <a:off x="3651812" y="3299640"/>
            <a:ext cx="266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Return address has to be a void pointer</a:t>
            </a:r>
          </a:p>
        </p:txBody>
      </p:sp>
    </p:spTree>
    <p:extLst>
      <p:ext uri="{BB962C8B-B14F-4D97-AF65-F5344CB8AC3E}">
        <p14:creationId xmlns:p14="http://schemas.microsoft.com/office/powerpoint/2010/main" val="254914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70F-E134-8EF5-2041-5ECBEC7A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pulled the arguments from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D606-C0EF-CB38-8AA4-37500C45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syscall.c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Pulled the </a:t>
            </a:r>
            <a:r>
              <a:rPr lang="en-GB" dirty="0" err="1"/>
              <a:t>syscall</a:t>
            </a:r>
            <a:r>
              <a:rPr lang="en-GB" dirty="0"/>
              <a:t> code using:</a:t>
            </a:r>
          </a:p>
          <a:p>
            <a:pPr marL="0" indent="0">
              <a:buNone/>
            </a:pPr>
            <a:r>
              <a:rPr lang="en-GB" dirty="0"/>
              <a:t>Pulled the arguments using a </a:t>
            </a:r>
            <a:r>
              <a:rPr lang="en-GB" dirty="0" err="1"/>
              <a:t>load_stack</a:t>
            </a:r>
            <a:r>
              <a:rPr lang="en-GB" dirty="0"/>
              <a:t>()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51A4A-3F93-0657-B8C7-76D22369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90" y="3370042"/>
            <a:ext cx="7326002" cy="160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1DCDC-46C8-D8E6-164E-661D6FF1D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00" y="5226234"/>
            <a:ext cx="5648013" cy="335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F71F0-CAA2-6208-CA72-852E5A3B7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889" y="2419643"/>
            <a:ext cx="3688550" cy="3563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E8ED1C-7D5A-C934-BA0D-AEA9F047B60E}"/>
              </a:ext>
            </a:extLst>
          </p:cNvPr>
          <p:cNvGrpSpPr/>
          <p:nvPr/>
        </p:nvGrpSpPr>
        <p:grpSpPr>
          <a:xfrm>
            <a:off x="5257958" y="3783802"/>
            <a:ext cx="823320" cy="599400"/>
            <a:chOff x="5257958" y="3783802"/>
            <a:chExt cx="82332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54081D-342D-15B5-98EE-C7604358535D}"/>
                    </a:ext>
                  </a:extLst>
                </p14:cNvPr>
                <p14:cNvContentPartPr/>
                <p14:nvPr/>
              </p14:nvContentPartPr>
              <p14:xfrm>
                <a:off x="5257958" y="3919522"/>
                <a:ext cx="600120" cy="46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54081D-342D-15B5-98EE-C760435853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48958" y="3910522"/>
                  <a:ext cx="6177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F0D3F4-77DF-B9A9-18BA-72191D52C426}"/>
                    </a:ext>
                  </a:extLst>
                </p14:cNvPr>
                <p14:cNvContentPartPr/>
                <p14:nvPr/>
              </p14:nvContentPartPr>
              <p14:xfrm>
                <a:off x="5737838" y="3801082"/>
                <a:ext cx="273960" cy="18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F0D3F4-77DF-B9A9-18BA-72191D52C4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28838" y="3792082"/>
                  <a:ext cx="29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2EBF57-9B03-EBC1-709F-9F2AEDCE8B16}"/>
                    </a:ext>
                  </a:extLst>
                </p14:cNvPr>
                <p14:cNvContentPartPr/>
                <p14:nvPr/>
              </p14:nvContentPartPr>
              <p14:xfrm>
                <a:off x="5998838" y="3783802"/>
                <a:ext cx="82440" cy="118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2EBF57-9B03-EBC1-709F-9F2AEDCE8B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9838" y="3775162"/>
                  <a:ext cx="100080" cy="136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E468F1-94EF-7B57-478B-0D8D67187454}"/>
              </a:ext>
            </a:extLst>
          </p:cNvPr>
          <p:cNvSpPr txBox="1"/>
          <p:nvPr/>
        </p:nvSpPr>
        <p:spPr>
          <a:xfrm>
            <a:off x="6040058" y="3581777"/>
            <a:ext cx="2186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+ 1 because the </a:t>
            </a:r>
            <a:r>
              <a:rPr lang="en-GB" dirty="0" err="1">
                <a:solidFill>
                  <a:srgbClr val="FF0000"/>
                </a:solidFill>
              </a:rPr>
              <a:t>syscall</a:t>
            </a:r>
            <a:r>
              <a:rPr lang="en-GB" dirty="0">
                <a:solidFill>
                  <a:srgbClr val="FF0000"/>
                </a:solidFill>
              </a:rPr>
              <a:t> code is at </a:t>
            </a:r>
            <a:r>
              <a:rPr lang="en-GB" dirty="0" err="1">
                <a:solidFill>
                  <a:srgbClr val="FF0000"/>
                </a:solidFill>
              </a:rPr>
              <a:t>esp</a:t>
            </a:r>
            <a:r>
              <a:rPr lang="en-GB" dirty="0">
                <a:solidFill>
                  <a:srgbClr val="FF0000"/>
                </a:solidFill>
              </a:rPr>
              <a:t> so need to go up 1 for first argument</a:t>
            </a:r>
          </a:p>
        </p:txBody>
      </p:sp>
    </p:spTree>
    <p:extLst>
      <p:ext uri="{BB962C8B-B14F-4D97-AF65-F5344CB8AC3E}">
        <p14:creationId xmlns:p14="http://schemas.microsoft.com/office/powerpoint/2010/main" val="98155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4F45-4559-0441-0974-B1A931A0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architecture of </a:t>
            </a:r>
            <a:r>
              <a:rPr lang="en-GB" dirty="0" err="1"/>
              <a:t>PintOS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559B-1484-B8AF-2E34-CF4B3C9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8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1F90-2651-9F22-3FF1-468398EF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Call Design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A538-0EE4-80A9-EDD9-9F6620A4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Tokenization</a:t>
            </a:r>
          </a:p>
          <a:p>
            <a:r>
              <a:rPr lang="en-GB" dirty="0"/>
              <a:t>Pushing arguments to the stack </a:t>
            </a:r>
          </a:p>
          <a:p>
            <a:r>
              <a:rPr lang="en-GB" dirty="0"/>
              <a:t>Pulling arguments and system call number off the stack</a:t>
            </a:r>
          </a:p>
          <a:p>
            <a:r>
              <a:rPr lang="en-GB" dirty="0"/>
              <a:t>The system calls </a:t>
            </a:r>
          </a:p>
        </p:txBody>
      </p:sp>
    </p:spTree>
    <p:extLst>
      <p:ext uri="{BB962C8B-B14F-4D97-AF65-F5344CB8AC3E}">
        <p14:creationId xmlns:p14="http://schemas.microsoft.com/office/powerpoint/2010/main" val="426965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E2C8-C116-F445-AA17-ED04DEF5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8F03B-C596-391F-9E60-33F3F77BA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4917" y="2658399"/>
            <a:ext cx="5397304" cy="6789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15522-1D60-E080-9628-CC02ED5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17" y="3773473"/>
            <a:ext cx="5455138" cy="193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10948C-44D1-BB61-F09A-78A3B0A63A9A}"/>
              </a:ext>
            </a:extLst>
          </p:cNvPr>
          <p:cNvSpPr txBox="1"/>
          <p:nvPr/>
        </p:nvSpPr>
        <p:spPr>
          <a:xfrm>
            <a:off x="257452" y="1402672"/>
            <a:ext cx="1159423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Tokenization is the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process of splitting a string into tokens separated by delimiters, in this case filename is being split into arguments separated by spaces. In lib/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string.c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:                                 in 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userprog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process.c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7C26B-64AB-AB38-8B52-40279C156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10" y="2658400"/>
            <a:ext cx="5397303" cy="27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5C56-CBB9-70E4-844D-A8B89F34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arguments to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DFC5-2518-ACF8-25A1-C859B6F5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8A69F-AD38-8F77-5600-DD9B5FA8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900" y="1976545"/>
            <a:ext cx="4947363" cy="811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C551C-5A98-0BE8-7D27-12094B5DA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009700" cy="44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5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1AE2-B019-2259-0CAC-49C692BD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arguments to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6F4C-13B4-4E85-20ED-45451D52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303CA-2444-90A7-49C3-36E38E4A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09" y="2098938"/>
            <a:ext cx="10570672" cy="40780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1B0302-C7E6-832E-FE07-BBAA52EE2E17}"/>
              </a:ext>
            </a:extLst>
          </p:cNvPr>
          <p:cNvGrpSpPr/>
          <p:nvPr/>
        </p:nvGrpSpPr>
        <p:grpSpPr>
          <a:xfrm>
            <a:off x="7377383" y="4070810"/>
            <a:ext cx="988200" cy="1089000"/>
            <a:chOff x="7377383" y="4070810"/>
            <a:chExt cx="988200" cy="10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A99600-9D0D-1737-D283-5C9B099FEF00}"/>
                    </a:ext>
                  </a:extLst>
                </p14:cNvPr>
                <p14:cNvContentPartPr/>
                <p14:nvPr/>
              </p14:nvContentPartPr>
              <p14:xfrm>
                <a:off x="7377383" y="4472210"/>
                <a:ext cx="778320" cy="687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A99600-9D0D-1737-D283-5C9B099FEF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8743" y="4463570"/>
                  <a:ext cx="79596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959010-80C2-EA94-EDAB-E9AF1AA3C35A}"/>
                    </a:ext>
                  </a:extLst>
                </p14:cNvPr>
                <p14:cNvContentPartPr/>
                <p14:nvPr/>
              </p14:nvContentPartPr>
              <p14:xfrm>
                <a:off x="7897223" y="4158290"/>
                <a:ext cx="378720" cy="32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959010-80C2-EA94-EDAB-E9AF1AA3C3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88583" y="4149650"/>
                  <a:ext cx="3963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3DE8E1-E7F6-24BA-2131-F6B34445251B}"/>
                    </a:ext>
                  </a:extLst>
                </p14:cNvPr>
                <p14:cNvContentPartPr/>
                <p14:nvPr/>
              </p14:nvContentPartPr>
              <p14:xfrm>
                <a:off x="8243903" y="4070810"/>
                <a:ext cx="121680" cy="206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3DE8E1-E7F6-24BA-2131-F6B3444525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34903" y="4062170"/>
                  <a:ext cx="139320" cy="224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EFC997-C340-B207-4E6A-5166E36D3422}"/>
              </a:ext>
            </a:extLst>
          </p:cNvPr>
          <p:cNvSpPr txBox="1"/>
          <p:nvPr/>
        </p:nvSpPr>
        <p:spPr>
          <a:xfrm>
            <a:off x="8365583" y="3968673"/>
            <a:ext cx="163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For \0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E06014-1142-F696-C43E-D9BD62F10E33}"/>
                  </a:ext>
                </a:extLst>
              </p14:cNvPr>
              <p14:cNvContentPartPr/>
              <p14:nvPr/>
            </p14:nvContentPartPr>
            <p14:xfrm>
              <a:off x="1204972" y="3441428"/>
              <a:ext cx="2030400" cy="93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E06014-1142-F696-C43E-D9BD62F10E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6332" y="3432788"/>
                <a:ext cx="2048040" cy="9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0D43BFF-ECC6-32C0-982D-CF6E4723B80C}"/>
              </a:ext>
            </a:extLst>
          </p:cNvPr>
          <p:cNvGrpSpPr/>
          <p:nvPr/>
        </p:nvGrpSpPr>
        <p:grpSpPr>
          <a:xfrm>
            <a:off x="3166242" y="3052032"/>
            <a:ext cx="2745000" cy="792000"/>
            <a:chOff x="3166242" y="3052032"/>
            <a:chExt cx="2745000" cy="79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BD0AE8-4B83-DD7C-663A-CE74FD60BAD3}"/>
                    </a:ext>
                  </a:extLst>
                </p14:cNvPr>
                <p14:cNvContentPartPr/>
                <p14:nvPr/>
              </p14:nvContentPartPr>
              <p14:xfrm>
                <a:off x="3166242" y="3052032"/>
                <a:ext cx="2620440" cy="79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BD0AE8-4B83-DD7C-663A-CE74FD60BA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57242" y="3043392"/>
                  <a:ext cx="263808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FCBACB-AEC5-D43F-BB94-9AC29CCADA4B}"/>
                    </a:ext>
                  </a:extLst>
                </p14:cNvPr>
                <p14:cNvContentPartPr/>
                <p14:nvPr/>
              </p14:nvContentPartPr>
              <p14:xfrm>
                <a:off x="5712522" y="3111432"/>
                <a:ext cx="198720" cy="16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FCBACB-AEC5-D43F-BB94-9AC29CCADA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03882" y="3102792"/>
                  <a:ext cx="216360" cy="18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1E545DD-B644-C9E8-E7F5-309139D2C11A}"/>
              </a:ext>
            </a:extLst>
          </p:cNvPr>
          <p:cNvSpPr txBox="1"/>
          <p:nvPr/>
        </p:nvSpPr>
        <p:spPr>
          <a:xfrm>
            <a:off x="5856058" y="2967335"/>
            <a:ext cx="264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ecause have to put arguments on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372743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3370-BCDB-C2BC-4A71-A78A0777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Aligning stack to a multiple of 4 bytes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5E073-F2DD-6ACC-1CCE-26BF07BE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04" y="2599130"/>
            <a:ext cx="8152246" cy="3724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682A4-73B7-313E-1ACF-CF9810B46CDF}"/>
              </a:ext>
            </a:extLst>
          </p:cNvPr>
          <p:cNvSpPr txBox="1"/>
          <p:nvPr/>
        </p:nvSpPr>
        <p:spPr>
          <a:xfrm>
            <a:off x="683491" y="1690689"/>
            <a:ext cx="1106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“Echo x y z” turns </a:t>
            </a:r>
            <a:r>
              <a:rPr lang="en-GB" dirty="0"/>
              <a:t>into Echo\0 x\0 y\0 z\0 11 total bytes, so need to add one 0 onto the stack to make it a multiple of 4(12).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71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F65B-81CC-C88B-706D-92DB6618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a null pointer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1619-F3F9-BDB3-D932-C382EEE0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2FA85-DD03-F668-DA4A-73A6ADAF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18" y="2286569"/>
            <a:ext cx="8831064" cy="22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0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FDFB-CC08-8D14-1B97-496797DC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addresses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2EF6-4BA5-412D-330F-DF1D57D7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95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Pushing the addresses of the arguments added that are stored in </a:t>
            </a:r>
            <a:r>
              <a:rPr lang="en-GB" dirty="0" err="1"/>
              <a:t>arg_ptr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5937C-DF6F-5191-26AA-1FFB01C9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76803"/>
            <a:ext cx="9797879" cy="3247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F8C23-61E2-6724-343B-DEAACE46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92" y="5959683"/>
            <a:ext cx="5336931" cy="43455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51509AA-DCFC-08FD-2894-F63824A4103C}"/>
              </a:ext>
            </a:extLst>
          </p:cNvPr>
          <p:cNvGrpSpPr/>
          <p:nvPr/>
        </p:nvGrpSpPr>
        <p:grpSpPr>
          <a:xfrm>
            <a:off x="3617095" y="4341480"/>
            <a:ext cx="3147840" cy="1669320"/>
            <a:chOff x="3617095" y="4341480"/>
            <a:chExt cx="3147840" cy="166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DA9447-B4FE-5C18-CE92-762D256FEE6E}"/>
                    </a:ext>
                  </a:extLst>
                </p14:cNvPr>
                <p14:cNvContentPartPr/>
                <p14:nvPr/>
              </p14:nvContentPartPr>
              <p14:xfrm>
                <a:off x="3992215" y="4341480"/>
                <a:ext cx="2772720" cy="742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DA9447-B4FE-5C18-CE92-762D256FE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83215" y="4332480"/>
                  <a:ext cx="279036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DA83A5-8460-B6A5-5825-C494A63CD7D3}"/>
                    </a:ext>
                  </a:extLst>
                </p14:cNvPr>
                <p14:cNvContentPartPr/>
                <p14:nvPr/>
              </p14:nvContentPartPr>
              <p14:xfrm>
                <a:off x="3711055" y="5026560"/>
                <a:ext cx="1431360" cy="88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DA83A5-8460-B6A5-5825-C494A63CD7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415" y="5017560"/>
                  <a:ext cx="14490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FC59D5-FD78-20D9-9CAE-6819DB6307E2}"/>
                    </a:ext>
                  </a:extLst>
                </p14:cNvPr>
                <p14:cNvContentPartPr/>
                <p14:nvPr/>
              </p14:nvContentPartPr>
              <p14:xfrm>
                <a:off x="3617095" y="5789400"/>
                <a:ext cx="311400" cy="221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FC59D5-FD78-20D9-9CAE-6819DB6307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08455" y="5780760"/>
                  <a:ext cx="329040" cy="23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A738CD1-7249-1B33-FAE0-69A763624CED}"/>
              </a:ext>
            </a:extLst>
          </p:cNvPr>
          <p:cNvSpPr txBox="1"/>
          <p:nvPr/>
        </p:nvSpPr>
        <p:spPr>
          <a:xfrm>
            <a:off x="4197673" y="5187854"/>
            <a:ext cx="66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from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E8B10F-157B-D983-73B4-394DC8123068}"/>
              </a:ext>
            </a:extLst>
          </p:cNvPr>
          <p:cNvGrpSpPr/>
          <p:nvPr/>
        </p:nvGrpSpPr>
        <p:grpSpPr>
          <a:xfrm>
            <a:off x="1787575" y="2693040"/>
            <a:ext cx="2756520" cy="1105200"/>
            <a:chOff x="1787575" y="2693040"/>
            <a:chExt cx="2756520" cy="11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85B3D3-DC60-CD4F-9C9E-5042C3C84B20}"/>
                    </a:ext>
                  </a:extLst>
                </p14:cNvPr>
                <p14:cNvContentPartPr/>
                <p14:nvPr/>
              </p14:nvContentPartPr>
              <p14:xfrm>
                <a:off x="1787575" y="2693040"/>
                <a:ext cx="2756520" cy="74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85B3D3-DC60-CD4F-9C9E-5042C3C84B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8935" y="2684400"/>
                  <a:ext cx="277416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DF49BB-22AA-CAE5-78C5-6A5A0219D532}"/>
                    </a:ext>
                  </a:extLst>
                </p14:cNvPr>
                <p14:cNvContentPartPr/>
                <p14:nvPr/>
              </p14:nvContentPartPr>
              <p14:xfrm>
                <a:off x="2443855" y="3395760"/>
                <a:ext cx="281160" cy="31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DF49BB-22AA-CAE5-78C5-6A5A0219D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35215" y="3387120"/>
                  <a:ext cx="2988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E4B466-BED5-3312-E346-39162BD4FF25}"/>
                    </a:ext>
                  </a:extLst>
                </p14:cNvPr>
                <p14:cNvContentPartPr/>
                <p14:nvPr/>
              </p14:nvContentPartPr>
              <p14:xfrm>
                <a:off x="2780455" y="3599880"/>
                <a:ext cx="149760" cy="19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E4B466-BED5-3312-E346-39162BD4FF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1815" y="3590880"/>
                  <a:ext cx="1674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7EAC853-1109-1A62-ED54-FCC3B6EBD8A1}"/>
              </a:ext>
            </a:extLst>
          </p:cNvPr>
          <p:cNvSpPr txBox="1"/>
          <p:nvPr/>
        </p:nvSpPr>
        <p:spPr>
          <a:xfrm>
            <a:off x="2930215" y="3554160"/>
            <a:ext cx="714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Starting at </a:t>
            </a:r>
            <a:r>
              <a:rPr lang="en-GB" dirty="0" err="1">
                <a:solidFill>
                  <a:srgbClr val="FF0000"/>
                </a:solidFill>
              </a:rPr>
              <a:t>argc</a:t>
            </a:r>
            <a:r>
              <a:rPr lang="en-GB" dirty="0">
                <a:solidFill>
                  <a:srgbClr val="FF0000"/>
                </a:solidFill>
              </a:rPr>
              <a:t> – 1 because wanting to put arguments on in reverse order  </a:t>
            </a:r>
          </a:p>
        </p:txBody>
      </p:sp>
    </p:spTree>
    <p:extLst>
      <p:ext uri="{BB962C8B-B14F-4D97-AF65-F5344CB8AC3E}">
        <p14:creationId xmlns:p14="http://schemas.microsoft.com/office/powerpoint/2010/main" val="319836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OS presentation</vt:lpstr>
      <vt:lpstr>Overall architecture of PintOS</vt:lpstr>
      <vt:lpstr>System Call Design and Development</vt:lpstr>
      <vt:lpstr>Tokenization</vt:lpstr>
      <vt:lpstr>Pushing arguments to stack</vt:lpstr>
      <vt:lpstr>Pushing arguments to stack</vt:lpstr>
      <vt:lpstr>Aligning stack to a multiple of 4 bytes</vt:lpstr>
      <vt:lpstr>Pushing a null pointer </vt:lpstr>
      <vt:lpstr>Pushing addresses of arguments</vt:lpstr>
      <vt:lpstr>Pushing argc to the stack</vt:lpstr>
      <vt:lpstr>Pushing return address and hex_dump</vt:lpstr>
      <vt:lpstr>How we pulled the arguments from the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presentation</dc:title>
  <dc:creator>Joseph Cauvy-Foster (Student)</dc:creator>
  <cp:lastModifiedBy>Joseph Cauvy-Foster (Student)</cp:lastModifiedBy>
  <cp:revision>1</cp:revision>
  <dcterms:created xsi:type="dcterms:W3CDTF">2023-01-09T11:29:21Z</dcterms:created>
  <dcterms:modified xsi:type="dcterms:W3CDTF">2023-01-09T14:01:42Z</dcterms:modified>
</cp:coreProperties>
</file>