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69" r:id="rId5"/>
    <p:sldId id="258" r:id="rId6"/>
    <p:sldId id="259" r:id="rId7"/>
    <p:sldId id="260" r:id="rId8"/>
    <p:sldId id="261" r:id="rId9"/>
    <p:sldId id="262" r:id="rId10"/>
    <p:sldId id="263" r:id="rId11"/>
    <p:sldId id="264" r:id="rId12"/>
    <p:sldId id="265" r:id="rId13"/>
    <p:sldId id="266" r:id="rId14"/>
    <p:sldId id="267" r:id="rId15"/>
    <p:sldId id="268"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91B720-7FD2-4ED9-B8F5-A684BCF955AF}" v="10" dt="2023-01-09T15:24:56.5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p:scale>
          <a:sx n="54" d="100"/>
          <a:sy n="54" d="100"/>
        </p:scale>
        <p:origin x="1167" y="1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ph Cauvy-Foster (Student)" userId="35a9b5c0-30ed-4069-9482-a130ce86deaa" providerId="ADAL" clId="{0691B720-7FD2-4ED9-B8F5-A684BCF955AF}"/>
    <pc:docChg chg="undo redo custSel addSld delSld modSld sldOrd">
      <pc:chgData name="Joseph Cauvy-Foster (Student)" userId="35a9b5c0-30ed-4069-9482-a130ce86deaa" providerId="ADAL" clId="{0691B720-7FD2-4ED9-B8F5-A684BCF955AF}" dt="2023-01-09T15:42:55.537" v="1409" actId="1076"/>
      <pc:docMkLst>
        <pc:docMk/>
      </pc:docMkLst>
      <pc:sldChg chg="modSp mod">
        <pc:chgData name="Joseph Cauvy-Foster (Student)" userId="35a9b5c0-30ed-4069-9482-a130ce86deaa" providerId="ADAL" clId="{0691B720-7FD2-4ED9-B8F5-A684BCF955AF}" dt="2023-01-09T14:38:12.610" v="419" actId="20577"/>
        <pc:sldMkLst>
          <pc:docMk/>
          <pc:sldMk cId="1566675077" sldId="256"/>
        </pc:sldMkLst>
        <pc:spChg chg="mod">
          <ac:chgData name="Joseph Cauvy-Foster (Student)" userId="35a9b5c0-30ed-4069-9482-a130ce86deaa" providerId="ADAL" clId="{0691B720-7FD2-4ED9-B8F5-A684BCF955AF}" dt="2023-01-09T14:38:12.610" v="419" actId="20577"/>
          <ac:spMkLst>
            <pc:docMk/>
            <pc:sldMk cId="1566675077" sldId="256"/>
            <ac:spMk id="3" creationId="{80FC0498-17C7-F88A-21DC-B22971BF60DE}"/>
          </ac:spMkLst>
        </pc:spChg>
      </pc:sldChg>
      <pc:sldChg chg="addSp delSp modSp mod">
        <pc:chgData name="Joseph Cauvy-Foster (Student)" userId="35a9b5c0-30ed-4069-9482-a130ce86deaa" providerId="ADAL" clId="{0691B720-7FD2-4ED9-B8F5-A684BCF955AF}" dt="2023-01-09T14:15:26.092" v="360" actId="20577"/>
        <pc:sldMkLst>
          <pc:docMk/>
          <pc:sldMk cId="2678984468" sldId="257"/>
        </pc:sldMkLst>
        <pc:spChg chg="mod">
          <ac:chgData name="Joseph Cauvy-Foster (Student)" userId="35a9b5c0-30ed-4069-9482-a130ce86deaa" providerId="ADAL" clId="{0691B720-7FD2-4ED9-B8F5-A684BCF955AF}" dt="2023-01-09T14:15:26.092" v="360" actId="20577"/>
          <ac:spMkLst>
            <pc:docMk/>
            <pc:sldMk cId="2678984468" sldId="257"/>
            <ac:spMk id="2" creationId="{98F74F45-4559-0441-0974-B1A931A03A70}"/>
          </ac:spMkLst>
        </pc:spChg>
        <pc:spChg chg="mod">
          <ac:chgData name="Joseph Cauvy-Foster (Student)" userId="35a9b5c0-30ed-4069-9482-a130ce86deaa" providerId="ADAL" clId="{0691B720-7FD2-4ED9-B8F5-A684BCF955AF}" dt="2023-01-09T14:11:23.085" v="352" actId="20577"/>
          <ac:spMkLst>
            <pc:docMk/>
            <pc:sldMk cId="2678984468" sldId="257"/>
            <ac:spMk id="3" creationId="{8EFD559B-1484-B8AF-2E34-CF4B3C95F3CD}"/>
          </ac:spMkLst>
        </pc:spChg>
        <pc:grpChg chg="mod">
          <ac:chgData name="Joseph Cauvy-Foster (Student)" userId="35a9b5c0-30ed-4069-9482-a130ce86deaa" providerId="ADAL" clId="{0691B720-7FD2-4ED9-B8F5-A684BCF955AF}" dt="2023-01-09T14:15:16.999" v="358"/>
          <ac:grpSpMkLst>
            <pc:docMk/>
            <pc:sldMk cId="2678984468" sldId="257"/>
            <ac:grpSpMk id="11" creationId="{CA1EABF9-ADA8-C10B-20C6-9F9D99F7E5B6}"/>
          </ac:grpSpMkLst>
        </pc:grpChg>
        <pc:picChg chg="add mod">
          <ac:chgData name="Joseph Cauvy-Foster (Student)" userId="35a9b5c0-30ed-4069-9482-a130ce86deaa" providerId="ADAL" clId="{0691B720-7FD2-4ED9-B8F5-A684BCF955AF}" dt="2023-01-09T14:07:40.992" v="123" actId="1076"/>
          <ac:picMkLst>
            <pc:docMk/>
            <pc:sldMk cId="2678984468" sldId="257"/>
            <ac:picMk id="5" creationId="{3924EB77-F5AC-D6A1-DFFA-D1D80A694227}"/>
          </ac:picMkLst>
        </pc:picChg>
        <pc:picChg chg="add mod ord">
          <ac:chgData name="Joseph Cauvy-Foster (Student)" userId="35a9b5c0-30ed-4069-9482-a130ce86deaa" providerId="ADAL" clId="{0691B720-7FD2-4ED9-B8F5-A684BCF955AF}" dt="2023-01-09T14:08:19.537" v="175" actId="167"/>
          <ac:picMkLst>
            <pc:docMk/>
            <pc:sldMk cId="2678984468" sldId="257"/>
            <ac:picMk id="7" creationId="{142B6578-97A7-9DA6-B9D6-1B9166788BEC}"/>
          </ac:picMkLst>
        </pc:picChg>
        <pc:inkChg chg="add del">
          <ac:chgData name="Joseph Cauvy-Foster (Student)" userId="35a9b5c0-30ed-4069-9482-a130ce86deaa" providerId="ADAL" clId="{0691B720-7FD2-4ED9-B8F5-A684BCF955AF}" dt="2023-01-09T14:15:11.052" v="355" actId="9405"/>
          <ac:inkMkLst>
            <pc:docMk/>
            <pc:sldMk cId="2678984468" sldId="257"/>
            <ac:inkMk id="8" creationId="{C23526B6-EEE3-94F0-C9CD-DFFF08F6148E}"/>
          </ac:inkMkLst>
        </pc:inkChg>
        <pc:inkChg chg="add mod">
          <ac:chgData name="Joseph Cauvy-Foster (Student)" userId="35a9b5c0-30ed-4069-9482-a130ce86deaa" providerId="ADAL" clId="{0691B720-7FD2-4ED9-B8F5-A684BCF955AF}" dt="2023-01-09T14:15:16.999" v="358"/>
          <ac:inkMkLst>
            <pc:docMk/>
            <pc:sldMk cId="2678984468" sldId="257"/>
            <ac:inkMk id="9" creationId="{B9C0C0A4-BABE-FC87-7F5A-DEE1CDAE67DF}"/>
          </ac:inkMkLst>
        </pc:inkChg>
        <pc:inkChg chg="add mod">
          <ac:chgData name="Joseph Cauvy-Foster (Student)" userId="35a9b5c0-30ed-4069-9482-a130ce86deaa" providerId="ADAL" clId="{0691B720-7FD2-4ED9-B8F5-A684BCF955AF}" dt="2023-01-09T14:15:16.999" v="358"/>
          <ac:inkMkLst>
            <pc:docMk/>
            <pc:sldMk cId="2678984468" sldId="257"/>
            <ac:inkMk id="10" creationId="{2FA24643-4576-DC69-A2CB-442A633FCE29}"/>
          </ac:inkMkLst>
        </pc:inkChg>
      </pc:sldChg>
      <pc:sldChg chg="modSp mod delDesignElem">
        <pc:chgData name="Joseph Cauvy-Foster (Student)" userId="35a9b5c0-30ed-4069-9482-a130ce86deaa" providerId="ADAL" clId="{0691B720-7FD2-4ED9-B8F5-A684BCF955AF}" dt="2023-01-09T14:15:46.657" v="364" actId="115"/>
        <pc:sldMkLst>
          <pc:docMk/>
          <pc:sldMk cId="3189902606" sldId="269"/>
        </pc:sldMkLst>
        <pc:spChg chg="mod">
          <ac:chgData name="Joseph Cauvy-Foster (Student)" userId="35a9b5c0-30ed-4069-9482-a130ce86deaa" providerId="ADAL" clId="{0691B720-7FD2-4ED9-B8F5-A684BCF955AF}" dt="2023-01-09T14:15:46.657" v="364" actId="115"/>
          <ac:spMkLst>
            <pc:docMk/>
            <pc:sldMk cId="3189902606" sldId="269"/>
            <ac:spMk id="2" creationId="{85C83770-89B9-FA4D-66FB-762274A4538B}"/>
          </ac:spMkLst>
        </pc:spChg>
      </pc:sldChg>
      <pc:sldChg chg="addSp delSp modSp new mod ord">
        <pc:chgData name="Joseph Cauvy-Foster (Student)" userId="35a9b5c0-30ed-4069-9482-a130ce86deaa" providerId="ADAL" clId="{0691B720-7FD2-4ED9-B8F5-A684BCF955AF}" dt="2023-01-09T15:42:55.537" v="1409" actId="1076"/>
        <pc:sldMkLst>
          <pc:docMk/>
          <pc:sldMk cId="4292650422" sldId="270"/>
        </pc:sldMkLst>
        <pc:spChg chg="mod">
          <ac:chgData name="Joseph Cauvy-Foster (Student)" userId="35a9b5c0-30ed-4069-9482-a130ce86deaa" providerId="ADAL" clId="{0691B720-7FD2-4ED9-B8F5-A684BCF955AF}" dt="2023-01-09T15:42:13.144" v="1404" actId="1076"/>
          <ac:spMkLst>
            <pc:docMk/>
            <pc:sldMk cId="4292650422" sldId="270"/>
            <ac:spMk id="2" creationId="{1EDEE6B8-5255-4DBB-BE4E-4CBF37316C5D}"/>
          </ac:spMkLst>
        </pc:spChg>
        <pc:spChg chg="mod">
          <ac:chgData name="Joseph Cauvy-Foster (Student)" userId="35a9b5c0-30ed-4069-9482-a130ce86deaa" providerId="ADAL" clId="{0691B720-7FD2-4ED9-B8F5-A684BCF955AF}" dt="2023-01-09T15:42:03.897" v="1402" actId="1076"/>
          <ac:spMkLst>
            <pc:docMk/>
            <pc:sldMk cId="4292650422" sldId="270"/>
            <ac:spMk id="3" creationId="{41ECFF39-AD7C-1A18-6312-FC1B5537FA94}"/>
          </ac:spMkLst>
        </pc:spChg>
        <pc:spChg chg="add del mod">
          <ac:chgData name="Joseph Cauvy-Foster (Student)" userId="35a9b5c0-30ed-4069-9482-a130ce86deaa" providerId="ADAL" clId="{0691B720-7FD2-4ED9-B8F5-A684BCF955AF}" dt="2023-01-09T14:54:42.377" v="482"/>
          <ac:spMkLst>
            <pc:docMk/>
            <pc:sldMk cId="4292650422" sldId="270"/>
            <ac:spMk id="6" creationId="{73B97873-CB2C-2D89-E623-20E1B310E3BE}"/>
          </ac:spMkLst>
        </pc:spChg>
        <pc:spChg chg="add mod">
          <ac:chgData name="Joseph Cauvy-Foster (Student)" userId="35a9b5c0-30ed-4069-9482-a130ce86deaa" providerId="ADAL" clId="{0691B720-7FD2-4ED9-B8F5-A684BCF955AF}" dt="2023-01-09T15:41:55.995" v="1401" actId="14100"/>
          <ac:spMkLst>
            <pc:docMk/>
            <pc:sldMk cId="4292650422" sldId="270"/>
            <ac:spMk id="13" creationId="{1F14FBE7-8467-5BCD-82AD-8972D06FDC45}"/>
          </ac:spMkLst>
        </pc:spChg>
        <pc:picChg chg="add del mod">
          <ac:chgData name="Joseph Cauvy-Foster (Student)" userId="35a9b5c0-30ed-4069-9482-a130ce86deaa" providerId="ADAL" clId="{0691B720-7FD2-4ED9-B8F5-A684BCF955AF}" dt="2023-01-09T15:06:31.318" v="689" actId="478"/>
          <ac:picMkLst>
            <pc:docMk/>
            <pc:sldMk cId="4292650422" sldId="270"/>
            <ac:picMk id="5" creationId="{F64F7C2B-9F0F-14DF-3558-0ADBEDA6FE65}"/>
          </ac:picMkLst>
        </pc:picChg>
        <pc:picChg chg="add del mod">
          <ac:chgData name="Joseph Cauvy-Foster (Student)" userId="35a9b5c0-30ed-4069-9482-a130ce86deaa" providerId="ADAL" clId="{0691B720-7FD2-4ED9-B8F5-A684BCF955AF}" dt="2023-01-09T15:06:32.180" v="690" actId="478"/>
          <ac:picMkLst>
            <pc:docMk/>
            <pc:sldMk cId="4292650422" sldId="270"/>
            <ac:picMk id="8" creationId="{0DA1CA65-E18A-CB20-ED3D-E57C6724BE85}"/>
          </ac:picMkLst>
        </pc:picChg>
        <pc:picChg chg="add mod">
          <ac:chgData name="Joseph Cauvy-Foster (Student)" userId="35a9b5c0-30ed-4069-9482-a130ce86deaa" providerId="ADAL" clId="{0691B720-7FD2-4ED9-B8F5-A684BCF955AF}" dt="2023-01-09T15:40:27.429" v="1372" actId="14100"/>
          <ac:picMkLst>
            <pc:docMk/>
            <pc:sldMk cId="4292650422" sldId="270"/>
            <ac:picMk id="10" creationId="{7510C665-9671-2138-5FD9-D4E8CA8E8F0F}"/>
          </ac:picMkLst>
        </pc:picChg>
        <pc:picChg chg="add del mod">
          <ac:chgData name="Joseph Cauvy-Foster (Student)" userId="35a9b5c0-30ed-4069-9482-a130ce86deaa" providerId="ADAL" clId="{0691B720-7FD2-4ED9-B8F5-A684BCF955AF}" dt="2023-01-09T15:39:08.628" v="1269" actId="478"/>
          <ac:picMkLst>
            <pc:docMk/>
            <pc:sldMk cId="4292650422" sldId="270"/>
            <ac:picMk id="12" creationId="{8D8C218A-EA39-742C-0B00-846F6E404C5A}"/>
          </ac:picMkLst>
        </pc:picChg>
        <pc:picChg chg="add mod">
          <ac:chgData name="Joseph Cauvy-Foster (Student)" userId="35a9b5c0-30ed-4069-9482-a130ce86deaa" providerId="ADAL" clId="{0691B720-7FD2-4ED9-B8F5-A684BCF955AF}" dt="2023-01-09T15:38:54.562" v="1268" actId="14100"/>
          <ac:picMkLst>
            <pc:docMk/>
            <pc:sldMk cId="4292650422" sldId="270"/>
            <ac:picMk id="15" creationId="{C399573A-A5CD-F2BA-D98B-1208CD9BDB4D}"/>
          </ac:picMkLst>
        </pc:picChg>
        <pc:picChg chg="add mod">
          <ac:chgData name="Joseph Cauvy-Foster (Student)" userId="35a9b5c0-30ed-4069-9482-a130ce86deaa" providerId="ADAL" clId="{0691B720-7FD2-4ED9-B8F5-A684BCF955AF}" dt="2023-01-09T15:38:40.550" v="1266" actId="14100"/>
          <ac:picMkLst>
            <pc:docMk/>
            <pc:sldMk cId="4292650422" sldId="270"/>
            <ac:picMk id="17" creationId="{AADB1960-4906-2597-2F64-4620863CB469}"/>
          </ac:picMkLst>
        </pc:picChg>
        <pc:picChg chg="add mod">
          <ac:chgData name="Joseph Cauvy-Foster (Student)" userId="35a9b5c0-30ed-4069-9482-a130ce86deaa" providerId="ADAL" clId="{0691B720-7FD2-4ED9-B8F5-A684BCF955AF}" dt="2023-01-09T15:42:55.537" v="1409" actId="1076"/>
          <ac:picMkLst>
            <pc:docMk/>
            <pc:sldMk cId="4292650422" sldId="270"/>
            <ac:picMk id="19" creationId="{3EC54641-5BC9-FCA2-0B22-505256D922C3}"/>
          </ac:picMkLst>
        </pc:picChg>
      </pc:sldChg>
      <pc:sldChg chg="addSp delSp modSp new del mod">
        <pc:chgData name="Joseph Cauvy-Foster (Student)" userId="35a9b5c0-30ed-4069-9482-a130ce86deaa" providerId="ADAL" clId="{0691B720-7FD2-4ED9-B8F5-A684BCF955AF}" dt="2023-01-09T15:42:22.253" v="1405" actId="47"/>
        <pc:sldMkLst>
          <pc:docMk/>
          <pc:sldMk cId="4268119029" sldId="271"/>
        </pc:sldMkLst>
        <pc:spChg chg="mod">
          <ac:chgData name="Joseph Cauvy-Foster (Student)" userId="35a9b5c0-30ed-4069-9482-a130ce86deaa" providerId="ADAL" clId="{0691B720-7FD2-4ED9-B8F5-A684BCF955AF}" dt="2023-01-09T14:57:04.622" v="558" actId="20577"/>
          <ac:spMkLst>
            <pc:docMk/>
            <pc:sldMk cId="4268119029" sldId="271"/>
            <ac:spMk id="2" creationId="{47AB43F1-8BA3-1081-C1DC-83F7830FD17E}"/>
          </ac:spMkLst>
        </pc:spChg>
        <pc:spChg chg="mod">
          <ac:chgData name="Joseph Cauvy-Foster (Student)" userId="35a9b5c0-30ed-4069-9482-a130ce86deaa" providerId="ADAL" clId="{0691B720-7FD2-4ED9-B8F5-A684BCF955AF}" dt="2023-01-09T14:58:49.179" v="672" actId="20577"/>
          <ac:spMkLst>
            <pc:docMk/>
            <pc:sldMk cId="4268119029" sldId="271"/>
            <ac:spMk id="3" creationId="{598861A0-7F8A-3DEC-EB27-8A59F6FD0BB6}"/>
          </ac:spMkLst>
        </pc:spChg>
        <pc:spChg chg="add del mod">
          <ac:chgData name="Joseph Cauvy-Foster (Student)" userId="35a9b5c0-30ed-4069-9482-a130ce86deaa" providerId="ADAL" clId="{0691B720-7FD2-4ED9-B8F5-A684BCF955AF}" dt="2023-01-09T14:58:45.918" v="670" actId="478"/>
          <ac:spMkLst>
            <pc:docMk/>
            <pc:sldMk cId="4268119029" sldId="271"/>
            <ac:spMk id="6" creationId="{179B44E8-6ECA-C935-BBA3-7785409F64BC}"/>
          </ac:spMkLst>
        </pc:spChg>
        <pc:spChg chg="add del mod">
          <ac:chgData name="Joseph Cauvy-Foster (Student)" userId="35a9b5c0-30ed-4069-9482-a130ce86deaa" providerId="ADAL" clId="{0691B720-7FD2-4ED9-B8F5-A684BCF955AF}" dt="2023-01-09T14:58:07.467" v="651"/>
          <ac:spMkLst>
            <pc:docMk/>
            <pc:sldMk cId="4268119029" sldId="271"/>
            <ac:spMk id="7" creationId="{8E813E5A-D5BC-5329-04E7-9DAA666B1B18}"/>
          </ac:spMkLst>
        </pc:spChg>
        <pc:picChg chg="add mod">
          <ac:chgData name="Joseph Cauvy-Foster (Student)" userId="35a9b5c0-30ed-4069-9482-a130ce86deaa" providerId="ADAL" clId="{0691B720-7FD2-4ED9-B8F5-A684BCF955AF}" dt="2023-01-09T14:56:58.845" v="552" actId="1076"/>
          <ac:picMkLst>
            <pc:docMk/>
            <pc:sldMk cId="4268119029" sldId="271"/>
            <ac:picMk id="5" creationId="{71CE27D6-2B6C-ECDD-C31D-4E9876555D47}"/>
          </ac:picMkLst>
        </pc:picChg>
        <pc:picChg chg="add mod">
          <ac:chgData name="Joseph Cauvy-Foster (Student)" userId="35a9b5c0-30ed-4069-9482-a130ce86deaa" providerId="ADAL" clId="{0691B720-7FD2-4ED9-B8F5-A684BCF955AF}" dt="2023-01-09T14:59:25.180" v="675" actId="14100"/>
          <ac:picMkLst>
            <pc:docMk/>
            <pc:sldMk cId="4268119029" sldId="271"/>
            <ac:picMk id="9" creationId="{CA2BB727-B002-F2A3-E58E-79435699CE39}"/>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09T14:15:15.545"/>
    </inkml:context>
    <inkml:brush xml:id="br0">
      <inkml:brushProperty name="width" value="0.05" units="cm"/>
      <inkml:brushProperty name="height" value="0.05" units="cm"/>
      <inkml:brushProperty name="color" value="#E71224"/>
    </inkml:brush>
  </inkml:definitions>
  <inkml:trace contextRef="#ctx0" brushRef="#br0">0 943 919 0 0,'3'-1'67'0'0,"1"-1"752"0"0,1 0 1 0 0,-1 0-1 0 0,1 0 0 0 0,-1-1 1 0 0,0 0-1 0 0,0 0 0 0 0,0 0 1 0 0,-1 0-1 0 0,6-6 0 0 0,18-14 325 0 0,-3 6-644 0 0,-12 7-263 0 0,1 1-1 0 0,15-7 1 0 0,84-45 453 0 0,-50 30-549 0 0,159-77 123 0 0,-151 78-78 0 0,92-26-1 0 0,16 4 87 0 0,466-119 686 0 0,120 32-164 0 0,-583 108-554 0 0,28-4 11 0 0,9 6-134 0 0,272-30 158 0 0,-317 49-193 0 0,23-2-7 0 0,-10 1-16 0 0,264 18 0 0 0,-311-2-48 0 0,22 1-12 0 0,153 30 65 0 0,-170-15-54 0 0,27 4 118 0 0,84 35 73 0 0,-164-37-164 0 0,164 49-26 0 0,-99-25 43 0 0,-45-13-1 0 0,181 71-40 0 0,-101-32-16 0 0,96 30 63 0 0,-68-18 24 0 0,180 70 54 0 0,-285-101-75 0 0,149 94 0 0 0,-67-13 0 0 0,-96-65 18 0 0,110 84 1666 0 0,-166-116-2246 0 0,-1 1 1 0 0,63 77-1 0 0,36 68 780 0 0,-124-160-25 0 0,-2-2 35 0 0,10 14-788 0 0,61 65 1 0 0,-59-75-774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09T13:41:22.079"/>
    </inkml:context>
    <inkml:brush xml:id="br0">
      <inkml:brushProperty name="width" value="0.05" units="cm"/>
      <inkml:brushProperty name="height" value="0.05" units="cm"/>
      <inkml:brushProperty name="color" value="#E71224"/>
    </inkml:brush>
  </inkml:definitions>
  <inkml:trace contextRef="#ctx0" brushRef="#br0">3976 0 2303 0 0,'0'0'7564'0'0,"-11"5"-5460"0"0,6-2-1607 0 0,1-1-1 0 0,0 1 1 0 0,0 0-1 0 0,0 0 1 0 0,1 1-1 0 0,-1-1 1 0 0,1 1-1 0 0,0 0 1 0 0,0 0-1 0 0,-3 4 1 0 0,-26 47 1076 0 0,30-51-1496 0 0,-5 11 169 0 0,1 1 0 0 0,1 1 0 0 0,-7 31 0 0 0,5-20-26 0 0,2-7-73 0 0,1-1 34 0 0,-1-1-1 0 0,-12 28 0 0 0,-103 190 703 0 0,101-199-801 0 0,11-20-38 0 0,-1-1 1 0 0,-15 22 0 0 0,-44 60 48 0 0,27-38-29 0 0,25-40-41 0 0,-2-1-1 0 0,-26 25 0 0 0,14-14-25 0 0,9-12 22 0 0,0-2 0 0 0,-1 0 0 0 0,-32 18 0 0 0,13-8 37 0 0,-222 148 84 0 0,68-57-108 0 0,140-91-16 0 0,-99 37 0 0 0,-30-8 52 0 0,65-21-19 0 0,-97 14 39 0 0,51-14 136 0 0,-28 19-66 0 0,-198 52 151 0 0,324-84-261 0 0,-127 62 0 0 0,51-18-8 0 0,-2 0-40 0 0,113-50 0 0 0,-4 2 0 0 0,-72 31 0 0 0,30-16 0 0 0,-20 7 0 0 0,61-25 0 0 0,-53 30 0 0 0,-19 9 0 0 0,93-47 0 0 0,-1 2 0 0 0,1 0 0 0 0,1 0 0 0 0,-1 2 0 0 0,2 0 0 0 0,-1 0 0 0 0,2 2 0 0 0,0 0 0 0 0,-23 28 0 0 0,30-33 0 0 0,1-1-12 0 0,-4 9-198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09T13:41:22.582"/>
    </inkml:context>
    <inkml:brush xml:id="br0">
      <inkml:brushProperty name="width" value="0.05" units="cm"/>
      <inkml:brushProperty name="height" value="0.05" units="cm"/>
      <inkml:brushProperty name="color" value="#E71224"/>
    </inkml:brush>
  </inkml:definitions>
  <inkml:trace contextRef="#ctx0" brushRef="#br0">110 1 9215 0 0,'0'0'1231'0'0,"-16"12"6785"0"0,13-7-7815 0 0,-1 0 0 0 0,1 0 0 0 0,0 1 0 0 0,0-1 0 0 0,1 1 0 0 0,0-1 0 0 0,-3 12 0 0 0,-7 45-159 0 0,9-43 57 0 0,-15 81-22 0 0,5-30-73 0 0,-8 108-1 0 0,21-166-3 0 0,-1-7 0 0 0,1 0 0 0 0,0 1 0 0 0,0-1 0 0 0,1 0 0 0 0,-1 0 0 0 0,1 0 0 0 0,0 0 0 0 0,1 0 0 0 0,-1 0 0 0 0,1 0 0 0 0,4 8 0 0 0,-5-10 0 0 0,0-1 0 0 0,1 1 0 0 0,-1-1 0 0 0,1 0-1 0 0,0 1 1 0 0,0-1 0 0 0,0 0 0 0 0,0 0 0 0 0,0 0 0 0 0,0-1 0 0 0,1 1-1 0 0,-1 0 1 0 0,0-1 0 0 0,1 1 0 0 0,0-1 0 0 0,-1 0 0 0 0,1 0-1 0 0,0 0 1 0 0,-1 0 0 0 0,1 0 0 0 0,0-1 0 0 0,0 1 0 0 0,0-1 0 0 0,0 0-1 0 0,4 0 1 0 0,6 0 8 0 0,1-2-1 0 0,-1 1 1 0 0,0-2-1 0 0,15-3 1 0 0,-18 3 12 0 0,24-7 186 0 0,43-19 0 0 0,-10 4 40 0 0,1 5-51 0 0,0 4-1 0 0,86-9 1 0 0,26-6-6773 0 0,-133 20 124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09T13:42:00.003"/>
    </inkml:context>
    <inkml:brush xml:id="br0">
      <inkml:brushProperty name="width" value="0.05" units="cm"/>
      <inkml:brushProperty name="height" value="0.05" units="cm"/>
      <inkml:brushProperty name="color" value="#E71224"/>
    </inkml:brush>
  </inkml:definitions>
  <inkml:trace contextRef="#ctx0" brushRef="#br0">20 948 3679 0 0,'0'0'167'0'0,"0"-1"256"0"0,-2-1 87 0 0,1 0 0 0 0,0-1 1 0 0,0 1-1 0 0,0 0 0 0 0,0-1 0 0 0,0 1 1 0 0,1 0-1 0 0,-1-1 0 0 0,1 1 1 0 0,0-1-1 0 0,-1 1 0 0 0,1-1 0 0 0,0 1 1 0 0,1-4-1 0 0,0 1-172 0 0,0 0 0 0 0,0-1-1 0 0,0 1 1 0 0,1 0 0 0 0,0 0 0 0 0,3-6-1 0 0,3-3-77 0 0,1 1-1 0 0,0 0 0 0 0,18-20 1 0 0,1 5 267 0 0,2 1 0 0 0,1 1 0 0 0,41-25 0 0 0,-48 34-313 0 0,19-14 266 0 0,65-34 0 0 0,-15 19-96 0 0,156-54 0 0 0,147-11 264 0 0,-193 68-234 0 0,81-15 411 0 0,21 19-9 0 0,-90 15-439 0 0,107-7 32 0 0,-128 15-130 0 0,344-21 681 0 0,-446 31-824 0 0,91-3 59 0 0,195-15-14 0 0,-370 23-181 0 0,219-1 286 0 0,-114 4-188 0 0,2 1-74 0 0,28-1 27 0 0,68 8 78 0 0,-70 0-69 0 0,-21-5 43 0 0,144 24-1 0 0,-121-8 12 0 0,37 6-5 0 0,36 8 187 0 0,-134-23-240 0 0,151 15 156 0 0,-80-6-162 0 0,-86-10-36 0 0,13-1 5 0 0,49 9 37 0 0,-7 0 14 0 0,63 14 41 0 0,-132-21-32 0 0,-1 3 1 0 0,0 2-1 0 0,52 27 0 0 0,-67-27-61 0 0,-4-3 1 0 0,-2 3 0 0 0,32 20 0 0 0,30 22 41 0 0,-61-41-20 0 0,-2 1 0 0 0,0 2 0 0 0,-1 1 0 0 0,32 32 0 0 0,-46-39 2 0 0,0 2-1 0 0,-1-1 1 0 0,-1 2-1 0 0,-1 0 1 0 0,0 0 0 0 0,-2 1-1 0 0,0 1 1 0 0,-1 0-1 0 0,11 36 1 0 0,-14-36 7 0 0,1 6 18 0 0,6 46 0 0 0,-11-51-30 0 0,0 0 1 0 0,-2 1 0 0 0,-1-1 0 0 0,0 1-1 0 0,-2-1 1 0 0,0 0 0 0 0,-2 0 0 0 0,0 0-1 0 0,-11 26 1 0 0,11-38-10 0 0,0 0-1 0 0,0 0 0 0 0,-1-1 1 0 0,0 1-1 0 0,0-1 1 0 0,-1-1-1 0 0,0 1 1 0 0,0-1-1 0 0,-1-1 1 0 0,0 1-1 0 0,-14 7 0 0 0,-24 19 29 0 0,-13 8 46 0 0,-70 38 34 0 0,-110 60 173 0 0,128-91-131 0 0,-232 65 0 0 0,291-100-111 0 0,-76 9 1 0 0,-135 12 173 0 0,145-17-176 0 0,-41 3-54 0 0,-119-6-11 0 0,249-13 0 0 0,8 0 30 0 0,-36 8 1 0 0,0 1-28 0 0,-205 10-3 0 0,160-13 0 0 0,4 1 0 0 0,-97 5 0 0 0,31-3 0 0 0,-2 0 0 0 0,-46 7 0 0 0,101-6 0 0 0,-45 5-6 0 0,72-5 41 0 0,-170-1 0 0 0,176-15-12 0 0,-287-21 226 0 0,-44-12-121 0 0,254 28-128 0 0,59 4 0 0 0,-48 0 0 0 0,35 0 0 0 0,32 1 0 0 0,-75-12 0 0 0,64 4 0 0 0,-49-10 64 0 0,-118-5 53 0 0,137 11-42 0 0,-137-21 17 0 0,116 15-56 0 0,38 16 6 0 0,37 4-20 0 0,28 0-22 0 0,0-2 0 0 0,-50-14 0 0 0,-23-4 0 0 0,45 11 0 0 0,27 4 13 0 0,1-3 0 0 0,0-1-1 0 0,0-1 1 0 0,-58-32 0 0 0,33 8 62 0 0,45 26-49 0 0,-26-22 0 0 0,17 13-25 0 0,8 5 5 0 0,0 0 0 0 0,0-1-1 0 0,2 0 1 0 0,0-2 0 0 0,1 1 0 0 0,1-2 0 0 0,0 0 0 0 0,2 0-1 0 0,0-1 1 0 0,-9-24 0 0 0,15 28-6 0 0,1-1 0 0 0,1 0 0 0 0,0 1 0 0 0,1-1 0 0 0,1 0 0 0 0,1-27 0 0 0,2 11 0 0 0,2-1 0 0 0,11-43 0 0 0,-14 70 0 0 0,6-16 0 0 0,-3 16-129 0 0,0 0 1 0 0,0 1-1 0 0,0 0 1 0 0,1-1-1 0 0,-1 2 1 0 0,1-1-1 0 0,1 1 0 0 0,-1-1 1 0 0,11-6-1 0 0,8-5-1382 0 0,30-15 0 0 0,-29 17 491 0 0,12-6-423 0 0,3-3-26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09T13:42:02.320"/>
    </inkml:context>
    <inkml:brush xml:id="br0">
      <inkml:brushProperty name="width" value="0.05" units="cm"/>
      <inkml:brushProperty name="height" value="0.05" units="cm"/>
      <inkml:brushProperty name="color" value="#E71224"/>
    </inkml:brush>
  </inkml:definitions>
  <inkml:trace contextRef="#ctx0" brushRef="#br0">460 1 8807 0 0,'0'0'8488'0'0,"0"0"-8464"0"0,0 0 0 0 0,0 0-1 0 0,1 0 1 0 0,-1 0-1 0 0,0 1 1 0 0,0-1 0 0 0,0 0-1 0 0,0 0 1 0 0,1 1 0 0 0,-1-1-1 0 0,0 0 1 0 0,0 0-1 0 0,0 1 1 0 0,0-1 0 0 0,0 0-1 0 0,0 1 1 0 0,0-1 0 0 0,0 0-1 0 0,0 0 1 0 0,0 1 0 0 0,0-1-1 0 0,0 0 1 0 0,0 1-1 0 0,0-1 1 0 0,0 0 0 0 0,0 0-1 0 0,0 1 1 0 0,0-1 0 0 0,0 2 21 0 0,-1-1 1 0 0,1 0-1 0 0,0 0 1 0 0,-1 0-1 0 0,1 1 1 0 0,-1-1-1 0 0,0 0 1 0 0,1 0-1 0 0,-1 0 1 0 0,0 0-1 0 0,0 0 1 0 0,0 0-1 0 0,1 0 1 0 0,-1 0-1 0 0,0 0 1 0 0,-2 0-1 0 0,-21 13 966 0 0,20-12-816 0 0,-1 0 0 0 0,1 1 0 0 0,0-1 0 0 0,-1 1 0 0 0,-3 4 0 0 0,-2 2 37 0 0,-1-1 1 0 0,0 0-1 0 0,-13 8 0 0 0,13-10-158 0 0,0 1 1 0 0,1 0-1 0 0,0 1 1 0 0,-15 15 0 0 0,-8 13-45 0 0,2-2 49 0 0,1 2-1 0 0,-45 69 1 0 0,49-64-27 0 0,-11 20 40 0 0,30-48-80 0 0,0 1-1 0 0,1 0 1 0 0,1 0-1 0 0,1 0 1 0 0,-5 21-1 0 0,8-29-5 0 0,1 1-1 0 0,0 0 0 0 0,0 0 0 0 0,0 0 0 0 0,1-1 0 0 0,-1 1 0 0 0,2 0 0 0 0,-1-1 0 0 0,1 1 0 0 0,0-1 0 0 0,0 1 0 0 0,1-1 0 0 0,0 0 0 0 0,0 0 0 0 0,1 0 0 0 0,4 6 0 0 0,-3-5 52 0 0,0 0 1 0 0,1-1 0 0 0,0 0-1 0 0,0 0 1 0 0,1 0 0 0 0,0-1-1 0 0,0 1 1 0 0,0-2 0 0 0,0 1-1 0 0,1-1 1 0 0,0 0 0 0 0,10 3-1 0 0,6 2 98 0 0,-1 1 48 0 0,1-1 0 0 0,44 9 0 0 0,109 5 141 0 0,14 2 20 0 0,-189-24-364 0 0,31 5 0 0 0,31 11 0 0 0,-28-13-2849 0 0,-35-4 1808 0 0,8 0-3597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09T13:42:02.789"/>
    </inkml:context>
    <inkml:brush xml:id="br0">
      <inkml:brushProperty name="width" value="0.05" units="cm"/>
      <inkml:brushProperty name="height" value="0.05" units="cm"/>
      <inkml:brushProperty name="color" value="#E71224"/>
    </inkml:brush>
  </inkml:definitions>
  <inkml:trace contextRef="#ctx0" brushRef="#br0">9 0 6447 0 0,'-8'4'9608'0'0,"21"2"-8924"0"0,-1-2-506 0 0,0-1 0 0 0,1 0 0 0 0,-1 0 0 0 0,1-1 0 0 0,14 0 0 0 0,-7-1 18 0 0,19 5 0 0 0,4 3 151 0 0,-8-2 171 0 0,34 11 0 0 0,-59-15-422 0 0,-1 1 0 0 0,0-1 0 0 0,0 2 0 0 0,-1-1 1 0 0,1 1-1 0 0,-1 1 0 0 0,0-1 0 0 0,11 11 0 0 0,-17-14-78 0 0,0 1 0 0 0,-1-1 1 0 0,1 0-1 0 0,-1 0 0 0 0,1 1 0 0 0,-1-1 0 0 0,0 1 0 0 0,0-1 0 0 0,0 1 0 0 0,0-1 0 0 0,0 1 0 0 0,0 0 1 0 0,-1 0-1 0 0,0-1 0 0 0,1 1 0 0 0,-1 0 0 0 0,0 0 0 0 0,0-1 0 0 0,-1 1 0 0 0,1 0 0 0 0,0 0 1 0 0,-1-1-1 0 0,0 1 0 0 0,1 0 0 0 0,-1-1 0 0 0,0 1 0 0 0,-1-1 0 0 0,-1 4 0 0 0,-4 7 99 0 0,-1-1-1 0 0,0 0 0 0 0,-1-1 0 0 0,-11 13 1 0 0,15-18-69 0 0,-14 14 41 0 0,0-1 1 0 0,-42 31-1 0 0,-50 25-64 0 0,51-37-40 0 0,50-31-385 0 0,1 1 0 0 0,-1 0-1 0 0,1 0 1 0 0,1 1-1 0 0,-9 10 1 0 0,6-5-439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09T13:51:30.366"/>
    </inkml:context>
    <inkml:brush xml:id="br0">
      <inkml:brushProperty name="width" value="0.05" units="cm"/>
      <inkml:brushProperty name="height" value="0.05" units="cm"/>
      <inkml:brushProperty name="color" value="#E71224"/>
    </inkml:brush>
  </inkml:definitions>
  <inkml:trace contextRef="#ctx0" brushRef="#br0">45 706 4607 0 0,'0'0'580'0'0,"3"-1"-22"0"0,-1 0-372 0 0,0 0 0 0 0,1 0 1 0 0,-1-1-1 0 0,0 1 0 0 0,0-1 1 0 0,0 0-1 0 0,0 1 0 0 0,0-1 1 0 0,0 0-1 0 0,-1 0 0 0 0,1 0 1 0 0,-1-1-1 0 0,1 1 0 0 0,-1 0 1 0 0,2-5-1 0 0,9-11 502 0 0,1 0 0 0 0,1 2 0 0 0,29-29 0 0 0,-42 44-653 0 0,96-110 2976 0 0,-47 53-1914 0 0,-25 33-661 0 0,1 1 0 0 0,0 1 0 0 0,54-33 0 0 0,-34 25-162 0 0,-19 13-112 0 0,1 2 0 0 0,54-22-1 0 0,-29 15-54 0 0,16-3 29 0 0,-3 2 66 0 0,-27 7 85 0 0,1 0 1 0 0,1 3 0 0 0,1 2-1 0 0,81-14 1 0 0,213 12 545 0 0,-316 14-748 0 0,28 1 161 0 0,-1 1 0 0 0,73 14 0 0 0,85 18 359 0 0,-134-30-464 0 0,-51-4-35 0 0,0 1 0 0 0,35 7 0 0 0,17 4 53 0 0,69 11 278 0 0,-121-20-390 0 0,-13-3-33 0 0,-1 1-1 0 0,1 0 0 0 0,-1 1 0 0 0,1-1 1 0 0,-1 1-1 0 0,12 5 0 0 0,0 0-2 0 0,-7-3 27 0 0,-1 0 0 0 0,13 7-1 0 0,-18-8-27 0 0,0 0-1 0 0,-1 1 1 0 0,1-1 0 0 0,4 5-1 0 0,28 20 19 0 0,-33-25-28 0 0,8 7 1 0 0,-1 0 9 0 0,-6-4 17 0 0,16 12 63 0 0,-15-14-55 0 0,-4-3-24 0 0,0 1 1 0 0,0-1-1 0 0,0 1 0 0 0,0 0 1 0 0,0 0-1 0 0,0 0 1 0 0,0-1-1 0 0,2 5 0 0 0,6 8 48 0 0,0 1-1 0 0,-1 1 0 0 0,-1-1 0 0 0,11 27 0 0 0,-4-7-14 0 0,7 10 31 0 0,0-11-22 0 0,-6-2 11 0 0,-12-24-31 0 0,-1-1-17 0 0,0-1-1 0 0,0 1 0 0 0,-1 1 0 0 0,0-1 1 0 0,0 0-1 0 0,1 13 0 0 0,0-1 50 0 0,3 8 120 0 0,2 46 1 0 0,-8-39-122 0 0,-1-10-53 0 0,-11 92 254 0 0,10-104-231 0 0,-1 1 0 0 0,0-1 0 0 0,-1 0 1 0 0,-1 0-1 0 0,0 0 0 0 0,0-1 0 0 0,-1 1 0 0 0,0-1 0 0 0,-1-1 0 0 0,0 1 0 0 0,-12 12 0 0 0,-8 8 52 0 0,9-14-33 0 0,-7 3-8 0 0,-2-1-1 0 0,0-1 0 0 0,-2-1 1 0 0,0-1-1 0 0,-54 20 1 0 0,-131 53 72 0 0,126-58-78 0 0,22-9-14 0 0,-79 26 50 0 0,112-38 1 0 0,-1-1 1 0 0,0-3 0 0 0,0 0-1 0 0,-43 0 1 0 0,74-5-66 0 0,-82 8 123 0 0,-65 4 143 0 0,-192-19 67 0 0,157 1-83 0 0,101 2-186 0 0,23-1-75 0 0,-26-4 0 0 0,9-2 41 0 0,39 6 3 0 0,-50-11-1 0 0,58 7-18 0 0,-62-18 12 0 0,81 22-35 0 0,-1-2 0 0 0,1 0 0 0 0,0 0 0 0 0,0-1 1 0 0,-13-10-1 0 0,12 7 43 0 0,-1 0-24 0 0,1-1-1 0 0,-15-15 0 0 0,5 1 5 0 0,1-1-1 0 0,2-1 0 0 0,-22-37 0 0 0,32 46-18 0 0,0-1 0 0 0,2 0 0 0 0,0 0 0 0 0,2-1 0 0 0,0 1 0 0 0,-5-35 0 0 0,7 30 13 0 0,2-1 1 0 0,1 0-1 0 0,3-43 0 0 0,0 51-37 0 0,1 0 1 0 0,0 0-1 0 0,1 1 0 0 0,1-1 1 0 0,1 1-1 0 0,10-21 0 0 0,6-8-3730 0 0,-12 27-5185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09T13:51:32.516"/>
    </inkml:context>
    <inkml:brush xml:id="br0">
      <inkml:brushProperty name="width" value="0.05" units="cm"/>
      <inkml:brushProperty name="height" value="0.05" units="cm"/>
      <inkml:brushProperty name="color" value="#E71224"/>
    </inkml:brush>
  </inkml:definitions>
  <inkml:trace contextRef="#ctx0" brushRef="#br0">65 181 3223 0 0,'0'0'1979'0'0,"0"2"-1068"0"0,0-1-872 0 0,0-1-1 0 0,0 0 1 0 0,0 1 0 0 0,0-1 0 0 0,0 0 0 0 0,0 1-1 0 0,0-1 1 0 0,0 0 0 0 0,0 1 0 0 0,0-1 0 0 0,-1 0 0 0 0,1 1-1 0 0,0-1 1 0 0,0 0 0 0 0,0 0 0 0 0,-1 1 0 0 0,1-1-1 0 0,0 0 1 0 0,0 0 0 0 0,-1 1 0 0 0,1-1 0 0 0,0 0-1 0 0,0 0 1 0 0,-1 0 0 0 0,1 1 0 0 0,0-1 0 0 0,-1 0 0 0 0,1 0-1 0 0,0 0 1 0 0,-1 0 0 0 0,0 0 0 0 0,-15 0 1687 0 0,11-1-1202 0 0,-1-1-1 0 0,0 0 1 0 0,-8-3-1 0 0,12 4 285 0 0,-2 0-743 0 0,-1 0 3445 0 0,113 5-2456 0 0,60-2-287 0 0,74-10 477 0 0,-142 2-771 0 0,58-5 262 0 0,210-31 441 0 0,-166 20-819 0 0,18-3 126 0 0,-91 6-150 0 0,132-14 485 0 0,-66 29-517 0 0,-90 0-205 0 0,27-2-52 0 0,214 3 96 0 0,-250 9-74 0 0,30 2 8 0 0,74 4 78 0 0,-69-2-59 0 0,-6 8-23 0 0,-42-5 7 0 0,-30-3 8 0 0,89 27 1 0 0,-50-11 140 0 0,-65-17-165 0 0,-1 1-1 0 0,0 1 0 0 0,41 24 0 0 0,-14-7 26 0 0,17 7 70 0 0,-51-21-156 0 0,-15-11 0 0 0,0 0 0 0 0,0-1 0 0 0,0 1 0 0 0,1-1 0 0 0,-1 1 0 0 0,0-1 0 0 0,1 0 0 0 0,0-1 0 0 0,5 2 0 0 0,-7-2-179 0 0,0-1 0 0 0,0 0 0 0 0,0 1-1 0 0,0-1 1 0 0,0 0 0 0 0,0 0 0 0 0,0-1 0 0 0,0 1 0 0 0,0-1-1 0 0,0 1 1 0 0,0-1 0 0 0,3-1 0 0 0,2-2-1712 0 0,1 0 0 0 0,11-8 0 0 0,-13 8 607 0 0,3-2-814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09T13:51:33.286"/>
    </inkml:context>
    <inkml:brush xml:id="br0">
      <inkml:brushProperty name="width" value="0.05" units="cm"/>
      <inkml:brushProperty name="height" value="0.05" units="cm"/>
      <inkml:brushProperty name="color" value="#E71224"/>
    </inkml:brush>
  </inkml:definitions>
  <inkml:trace contextRef="#ctx0" brushRef="#br0">0 433 919 0 0,'0'0'12455'0'0,"2"-1"-12051"0"0,15-10 21 0 0,1 1-1 0 0,0 1 1 0 0,1 0 0 0 0,0 1-1 0 0,0 2 1 0 0,0 0 0 0 0,32-6-1 0 0,-11 8-45 0 0,1 2 0 0 0,66 4-1 0 0,-38-6 654 0 0,-67 4-893 0 0,18-7 644 0 0,-19 7-743 0 0,-1 0 0 0 0,1 0 0 0 0,-1 0 1 0 0,1 0-1 0 0,-1 0 0 0 0,1-1 1 0 0,-1 1-1 0 0,1 0 0 0 0,-1 0 1 0 0,1-1-1 0 0,-1 1 0 0 0,0 0 1 0 0,1-1-1 0 0,-1 1 0 0 0,0 0 0 0 0,1-1 1 0 0,-1 1-1 0 0,0-1 0 0 0,1 1 1 0 0,-1-1-1 0 0,0 1 0 0 0,0-1 1 0 0,1 1-1 0 0,-1-1 0 0 0,0 0 0 0 0,1 0 28 0 0,-1 0 0 0 0,1 0 0 0 0,-1 0 0 0 0,1 0 0 0 0,-1-1 0 0 0,0 1 0 0 0,0 0 0 0 0,0 0-1 0 0,1 0 1 0 0,-1-1 0 0 0,-1-1 0 0 0,0-1 29 0 0,-1 0-1 0 0,1 0 0 0 0,-1-1 1 0 0,0 1-1 0 0,-1 1 0 0 0,1-1 1 0 0,-1 0-1 0 0,0 1 0 0 0,-5-6 1 0 0,-35-30 550 0 0,18 18-410 0 0,-78-67 439 0 0,76 63-603 0 0,16 16-84 0 0,0-1 1 0 0,1 0-1 0 0,0 0 1 0 0,-16-24-1 0 0,25 32-114 0 0,1 1-1 0 0,-1 0 1 0 0,1 0 0 0 0,0-1-1 0 0,-1 1 1 0 0,1 0-1 0 0,0-1 1 0 0,0 1 0 0 0,0 0-1 0 0,0-1 1 0 0,0 1-1 0 0,1-3 1 0 0,-1 3 31 0 0,2-8-814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09T13:58:47.380"/>
    </inkml:context>
    <inkml:brush xml:id="br0">
      <inkml:brushProperty name="width" value="0.05" units="cm"/>
      <inkml:brushProperty name="height" value="0.05" units="cm"/>
      <inkml:brushProperty name="color" value="#E71224"/>
    </inkml:brush>
  </inkml:definitions>
  <inkml:trace contextRef="#ctx0" brushRef="#br0">58 446 919 0 0,'0'0'9439'0'0,"1"-2"-9102"0"0,6-21 1646 0 0,-6 17-1710 0 0,0 1 1 0 0,1 0-1 0 0,-1-1 1 0 0,1 1 0 0 0,4-6-1 0 0,9-12 264 0 0,1 1-1 0 0,1 1 0 0 0,1 1 0 0 0,0 0 1 0 0,41-32-1 0 0,-30 30-193 0 0,0 2 1 0 0,2 0 0 0 0,63-28-1 0 0,-32 22 23 0 0,1 4 0 0 0,1 2 0 0 0,110-19 0 0 0,-145 35-178 0 0,0 1-1 0 0,1 2 0 0 0,49 4 1 0 0,-32 3 277 0 0,70 16 0 0 0,-86-13-391 0 0,1 1-1 0 0,-2 1 1 0 0,0 1 0 0 0,0 2-1 0 0,-1 1 1 0 0,-1 2 0 0 0,32 23-1 0 0,-41-24 0 0 0,-1 0 0 0 0,-1 1 0 0 0,0 1 0 0 0,27 40 0 0 0,46 88 132 0 0,-78-126-175 0 0,1 6 12 0 0,0 0 0 0 0,-2 2 0 0 0,-1-1 0 0 0,-1 1 0 0 0,-2 0 0 0 0,-1 1 0 0 0,5 48 0 0 0,-11-64-9 0 0,0 0-1 0 0,0 1 0 0 0,-2-1 1 0 0,1 0-1 0 0,-2 0 0 0 0,0 0 1 0 0,0 0-1 0 0,-1 0 0 0 0,-1-1 0 0 0,0 0 1 0 0,-1 0-1 0 0,-11 19 0 0 0,-1-3 37 0 0,-2-2-1 0 0,-1 1 0 0 0,-45 43 1 0 0,50-56-32 0 0,0 0 0 0 0,-1-1 1 0 0,-1 0-1 0 0,0-2 0 0 0,-24 12 1 0 0,9-8 32 0 0,0-2-1 0 0,-47 13 1 0 0,-227 44 232 0 0,241-61 100 0 0,0-2 0 0 0,-116-3 0 0 0,143-6-206 0 0,-66-12 0 0 0,86 10-109 0 0,0-1 1 0 0,0-1-1 0 0,1-1 1 0 0,-1-1 0 0 0,-22-13-1 0 0,-8-5 54 0 0,20 10 13 0 0,1 0 0 0 0,-28-22 0 0 0,45 28-74 0 0,0 0-1 0 0,0-1 1 0 0,2-1 0 0 0,-1 0-1 0 0,1 0 1 0 0,1-1 0 0 0,0 0-1 0 0,-10-22 1 0 0,4 1-4 0 0,2 0-1 0 0,-12-51 1 0 0,20 66-75 0 0,0-1 0 0 0,2 1 0 0 0,1 0 0 0 0,0-1 0 0 0,3-24 0 0 0,1 12-27 0 0,2 1 0 0 0,12-44 0 0 0,-6 42-1095 0 0,24-49 0 0 0,-30 70 294 0 0,7-15-480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09T13:58:49.149"/>
    </inkml:context>
    <inkml:brush xml:id="br0">
      <inkml:brushProperty name="width" value="0.05" units="cm"/>
      <inkml:brushProperty name="height" value="0.05" units="cm"/>
      <inkml:brushProperty name="color" value="#E71224"/>
    </inkml:brush>
  </inkml:definitions>
  <inkml:trace contextRef="#ctx0" brushRef="#br0">0 503 10103 0 0,'1'1'56'0'0,"0"-1"-1"0"0,0 1 1 0 0,0 0-1 0 0,-1-1 1 0 0,1 1-1 0 0,0-1 0 0 0,0 1 1 0 0,0-1-1 0 0,0 1 1 0 0,0-1-1 0 0,0 0 1 0 0,0 0-1 0 0,0 1 1 0 0,2-1-1 0 0,-2 0 32 0 0,3 1 716 0 0,-9-21 1943 0 0,5 6-2153 0 0,2 0-1 0 0,0 0 1 0 0,0 1-1 0 0,2-1 1 0 0,-1 0-1 0 0,2 1 1 0 0,0 0-1 0 0,8-16 1 0 0,-2 8-377 0 0,1 0-1 0 0,1 1 1 0 0,1 0 0 0 0,16-18 0 0 0,-16 24-133 0 0,1 0 0 0 0,0 0 0 0 0,28-18-1 0 0,56-29 99 0 0,-39 26 187 0 0,-44 25-308 0 0,0 1-1 0 0,0 1 0 0 0,1 1 1 0 0,0 0-1 0 0,0 1 0 0 0,1 1 1 0 0,20-3-1 0 0,-30 7-33 0 0,0 0 0 0 0,0 0-1 0 0,0 1 1 0 0,-1 1 0 0 0,1-1 0 0 0,0 1-1 0 0,0 1 1 0 0,10 2 0 0 0,-13-2-7 0 0,0 0 1 0 0,0 0-1 0 0,0 1 0 0 0,0 0 0 0 0,0 0 1 0 0,0 0-1 0 0,-1 0 0 0 0,1 1 0 0 0,-1 0 1 0 0,0 0-1 0 0,0 0 0 0 0,6 8 0 0 0,5 10 37 0 0,-6-9-35 0 0,0 0 0 0 0,1 0-1 0 0,22 22 1 0 0,-27-32-1841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09T14:15:16.426"/>
    </inkml:context>
    <inkml:brush xml:id="br0">
      <inkml:brushProperty name="width" value="0.05" units="cm"/>
      <inkml:brushProperty name="height" value="0.05" units="cm"/>
      <inkml:brushProperty name="color" value="#E71224"/>
    </inkml:brush>
  </inkml:definitions>
  <inkml:trace contextRef="#ctx0" brushRef="#br0">0 330 7367 0 0,'0'0'667'0'0,"3"0"-488"0"0,16-1 272 0 0,-1 2-1 0 0,1 0 1 0 0,-1 1 0 0 0,1 1 0 0 0,27 8 0 0 0,80 23-262 0 0,-65-19-54 0 0,73 20 350 0 0,-26-8 275 0 0,18 6-26 0 0,-63-14-332 0 0,-39-14-172 0 0,1 0-1 0 0,29 2 0 0 0,-19-2-30 0 0,-22-3-34 0 0,-1 0 1 0 0,26-1 0 0 0,-32-2-103 0 0,-1 1 0 0 0,0-1-1 0 0,1-1 1 0 0,-1 1 0 0 0,6-3-1 0 0,-9 3 26 0 0,-1 0-65 0 0,0 1 0 0 0,0 0-1 0 0,0-1 1 0 0,0 1-1 0 0,0-1 1 0 0,0 1 0 0 0,0-1-1 0 0,0 1 1 0 0,0-1 0 0 0,0 0-1 0 0,-1 0 1 0 0,1 1 0 0 0,0-1-1 0 0,0 0 1 0 0,-1 0 0 0 0,2-1-1 0 0,7-15 409 0 0,-7 12-311 0 0,-1 0 0 0 0,0 0 0 0 0,-1-1 0 0 0,1 1-1 0 0,-1 0 1 0 0,0 0 0 0 0,0 0 0 0 0,-1 0 0 0 0,0-1-1 0 0,1 1 1 0 0,-2 0 0 0 0,-1-6 0 0 0,-4-7 473 0 0,-16-34 0 0 0,12 32-385 0 0,-6-21 106 0 0,8 20-179 0 0,-11-19 0 0 0,5 12-104 0 0,3 10-1 0 0,2 0 1 0 0,1-1-1 0 0,-10-26 0 0 0,12 24-141 0 0,5 16-18 0 0,-1 0-1 0 0,2 0 0 0 0,-1 0 0 0 0,1-1 1 0 0,0 1-1 0 0,0-1 0 0 0,0 1 0 0 0,1-1 1 0 0,0 1-1 0 0,0-1 0 0 0,1-5 0 0 0,2-3-1250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09T13:58:49.652"/>
    </inkml:context>
    <inkml:brush xml:id="br0">
      <inkml:brushProperty name="width" value="0.05" units="cm"/>
      <inkml:brushProperty name="height" value="0.05" units="cm"/>
      <inkml:brushProperty name="color" value="#E71224"/>
    </inkml:brush>
  </inkml:definitions>
  <inkml:trace contextRef="#ctx0" brushRef="#br0">0 1 6447 0 0,'0'0'586'0'0,"7"3"1216"0"0,30 4 4788 0 0,-28-5-6534 0 0,0-1 0 0 0,0 1 0 0 0,0 0 0 0 0,8 4 0 0 0,90 42 2650 0 0,-105-47-2677 0 0,-1 0 0 0 0,1-1 0 0 0,-1 1-1 0 0,1 0 1 0 0,-1 0 0 0 0,1 0 0 0 0,-1 1 0 0 0,0-1 0 0 0,1 0-1 0 0,-1 0 1 0 0,0 1 0 0 0,0-1 0 0 0,0 0 0 0 0,0 1-1 0 0,0-1 1 0 0,0 1 0 0 0,0 2 0 0 0,0-2 10 0 0,-1-1-1 0 0,0 1 1 0 0,0-1 0 0 0,0 1 0 0 0,0 0-1 0 0,0-1 1 0 0,0 1 0 0 0,0-1 0 0 0,-1 1-1 0 0,1-1 1 0 0,-1 1 0 0 0,1-1 0 0 0,-1 1-1 0 0,1-1 1 0 0,-2 3 0 0 0,-2 1 100 0 0,0 1 1 0 0,-1-1 0 0 0,1 0-1 0 0,-1 0 1 0 0,0 0 0 0 0,-8 6-1 0 0,-1-1-12 0 0,-20 16 223 0 0,1 1 0 0 0,-57 61-1 0 0,81-74-3809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09T12:00:02.119"/>
    </inkml:context>
    <inkml:brush xml:id="br0">
      <inkml:brushProperty name="width" value="0.05" units="cm"/>
      <inkml:brushProperty name="height" value="0.05" units="cm"/>
      <inkml:brushProperty name="color" value="#E71224"/>
    </inkml:brush>
  </inkml:definitions>
  <inkml:trace contextRef="#ctx0" brushRef="#br0">1075 56 10223 0 0,'-1'-2'94'0'0,"-1"0"0"0"0,0 1 0 0 0,0-1 1 0 0,0 1-1 0 0,0-1 0 0 0,0 1 0 0 0,-1 0 0 0 0,1-1 0 0 0,0 1 0 0 0,-1 0 0 0 0,-2 0 0 0 0,-32-8 678 0 0,20 6 387 0 0,-23-4-266 0 0,0 1 1 0 0,0 2-1 0 0,-1 1 0 0 0,0 3 0 0 0,1 1 0 0 0,-64 10 0 0 0,52-2-394 0 0,1 1 1 0 0,0 3-1 0 0,1 2 0 0 0,-51 24 0 0 0,85-32-438 0 0,2 1 1 0 0,-1 1-1 0 0,1 0 0 0 0,0 1 1 0 0,-18 18-1 0 0,13-9 42 0 0,0 2 0 0 0,-25 36 0 0 0,24-27-101 0 0,2 1 0 0 0,0 1-1 0 0,2 0 1 0 0,2 1 0 0 0,1 1-1 0 0,-10 39 1 0 0,13-30-4 0 0,1 1 0 0 0,3 0 1 0 0,2 0-1 0 0,1 72 0 0 0,5-65-31 0 0,2-1-1 0 0,21 101 1 0 0,-18-124 21 0 0,1 0-1 0 0,1-1 1 0 0,2 0-1 0 0,1 0 1 0 0,0-1-1 0 0,2-1 1 0 0,18 24-1 0 0,-32-48 13 0 0,118 152-32 0 0,-90-120 21 0 0,1-1 1 0 0,50 41-1 0 0,-74-68 11 0 0,62 49 0 0 0,88 55 0 0 0,-17-35 30 0 0,-108-60-15 0 0,1-1 0 0 0,56 13 0 0 0,-44-16 4 0 0,0-3 0 0 0,77 3 0 0 0,-90-9-18 0 0,0-1 1 0 0,-1-2-1 0 0,1-1 0 0 0,57-16 1 0 0,-70 14 29 0 0,1-1-1 0 0,-1-1 1 0 0,0 0 0 0 0,0-1-1 0 0,-1-1 1 0 0,19-15 0 0 0,-9 3 94 0 0,-1-1 0 0 0,37-42 0 0 0,40-56 141 0 0,93-143 0 0 0,-123 161-215 0 0,10-17 10 0 0,-63 89-12 0 0,30-66 1 0 0,-29 46 220 0 0,19-69 0 0 0,-34 99-171 0 0,-1-1 0 0 0,0 0 0 0 0,-2 0 0 0 0,0 0-1 0 0,-1 0 1 0 0,-3-25 0 0 0,-1 32 35 0 0,1-1 1 0 0,-2 1-1 0 0,0 0 0 0 0,-1 1 0 0 0,0-1 0 0 0,-1 1 1 0 0,-1 0-1 0 0,0 0 0 0 0,-1 1 0 0 0,0 0 0 0 0,-11-13 1 0 0,1 6 42 0 0,-1 0-1 0 0,0 1 1 0 0,-1 1 0 0 0,-2 1 0 0 0,-32-21 0 0 0,2 4 107 0 0,-105-51 0 0 0,56 45-79 0 0,-2 5 1 0 0,-2 5-1 0 0,-168-28 0 0 0,217 51-273 0 0,-1 2-1 0 0,1 3 1 0 0,-1 2-1 0 0,0 2 1 0 0,0 4-1 0 0,-108 23 0 0 0,140-20-2457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09T12:00:03.148"/>
    </inkml:context>
    <inkml:brush xml:id="br0">
      <inkml:brushProperty name="width" value="0.05" units="cm"/>
      <inkml:brushProperty name="height" value="0.05" units="cm"/>
      <inkml:brushProperty name="color" value="#E71224"/>
    </inkml:brush>
  </inkml:definitions>
  <inkml:trace contextRef="#ctx0" brushRef="#br0">74 908 13823 0 0,'-71'6'3511'0'0,"71"-6"-3223"0"0,-1-1-220 0 0,0-1 7 0 0,1 0-64 0 0,1 0 1 0 0,0 0 0 0 0,-1 1 0 0 0,1-1-1 0 0,0 0 1 0 0,0 0 0 0 0,0 1 0 0 0,1-1 0 0 0,-1 1-1 0 0,2-3 1 0 0,-2 3-11 0 0,127-159 527 0 0,53-38 802 0 0,-167 185-1217 0 0,69-65 612 0 0,134-97 0 0 0,-145 120-724 0 0,54-32 21 0 0,-38 28 190 0 0,-79 53-23 0 0,0 0 1 0 0,1 1-1 0 0,0 0 0 0 0,0 0 1 0 0,16-5-1 0 0,-10 7 42 0 0,0-1-179 0 0,0-4-427 0 0,-11 1-2485 0 0,-3 3 1348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09T12:00:03.637"/>
    </inkml:context>
    <inkml:brush xml:id="br0">
      <inkml:brushProperty name="width" value="0.05" units="cm"/>
      <inkml:brushProperty name="height" value="0.05" units="cm"/>
      <inkml:brushProperty name="color" value="#E71224"/>
    </inkml:brush>
  </inkml:definitions>
  <inkml:trace contextRef="#ctx0" brushRef="#br0">0 25 3679 0 0,'7'-2'13247'0'0,"3"1"-10597"0"0,8-2-2895 0 0,16-3-37 0 0,-10 1 404 0 0,1 2 1 0 0,0 0 0 0 0,40 2 0 0 0,-56 1-118 0 0,0 1 1 0 0,0 1 0 0 0,-1-1-1 0 0,1 2 1 0 0,15 5 0 0 0,-19-6 36 0 0,0 1 0 0 0,0 0 1 0 0,-1-1-1 0 0,1 2 0 0 0,-1-1 1 0 0,0 0-1 0 0,0 1 0 0 0,0 0 1 0 0,0 0-1 0 0,5 7 0 0 0,-8-8 56 0 0,1 0 0 0 0,-1-1 0 0 0,0 1 0 0 0,0 0 0 0 0,-1-1 0 0 0,1 1 0 0 0,0 0 0 0 0,-1 0 0 0 0,0 0 0 0 0,1 0 0 0 0,-1 0 0 0 0,0 0 0 0 0,-1-1 0 0 0,1 1 0 0 0,0 0 0 0 0,-1 0 0 0 0,0 0 0 0 0,0 0 0 0 0,-2 5 0 0 0,-3 5 247 0 0,0 1 1 0 0,-14 21 0 0 0,11-20-239 0 0,-137 209 901 0 0,105-161-982 0 0,37-57-82 0 0,0 1 1 0 0,1 0 0 0 0,0-1-1 0 0,1 2 1 0 0,0-1-1 0 0,0 0 1 0 0,-2 14 0 0 0,4-20-93 0 0,0 0 0 0 0,0 1 1 0 0,0-1-1 0 0,0 0 0 0 0,0 0 1 0 0,0 0-1 0 0,0 0 0 0 0,1 0 1 0 0,-1 1-1 0 0,0-1 0 0 0,1 0 1 0 0,0 1-1 0 0,3 2-1795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09T12:02:08.771"/>
    </inkml:context>
    <inkml:brush xml:id="br0">
      <inkml:brushProperty name="width" value="0.05" units="cm"/>
      <inkml:brushProperty name="height" value="0.05" units="cm"/>
      <inkml:brushProperty name="color" value="#E71224"/>
    </inkml:brush>
  </inkml:definitions>
  <inkml:trace contextRef="#ctx0" brushRef="#br0">1 1237 16927 0 0,'0'0'1768'0'0,"1"-9"-1952"0"0,5-5 113 0 0,1 1 0 0 0,1 0-1 0 0,0 0 1 0 0,17-20 0 0 0,45-44 205 0 0,-44 51-122 0 0,36-36 45 0 0,3 2 1 0 0,2 4-1 0 0,3 2 1 0 0,98-56 0 0 0,-2 15 156 0 0,301-123 1 0 0,34 51-151 0 0,-246 101 145 0 0,301-40-1 0 0,-25 62 115 0 0,-383 44 247 0 0,237 31 0 0 0,6 43 1139 0 0,-168-28-909 0 0,-118-24-463 0 0,167 56 0 0 0,-213-56-106 0 0,-2 3 1 0 0,-1 2 0 0 0,-2 2-1 0 0,66 47 1 0 0,-32-12 164 0 0,-3 3 0 0 0,-4 4 0 0 0,133 149 0 0 0,-179-173-300 0 0,43 75 0 0 0,-58-89-71 0 0,-3-5 58 0 0,-2 1-1 0 0,-2 0 0 0 0,0 1 0 0 0,-2 0 1 0 0,-2 1-1 0 0,0 0 0 0 0,-2 0 1 0 0,-1 1-1 0 0,2 62 0 0 0,-8-79-53 0 0,-1 0 0 0 0,0 0 0 0 0,-2 0 0 0 0,1 0 0 0 0,-2-1 0 0 0,0 1 0 0 0,-10 23 0 0 0,2-13 23 0 0,-1 0 0 0 0,-1-1 0 0 0,-22 27 0 0 0,-25 29 11 0 0,-135 137-1 0 0,148-171-26 0 0,-3-3-1 0 0,-1-2 0 0 0,-110 65 1 0 0,85-64 54 0 0,-3-3 1 0 0,-1-4 0 0 0,-129 38-1 0 0,87-43-43 0 0,-2-5-1 0 0,-192 13 0 0 0,-383-4 100 0 0,372-22-100 0 0,50 7 4 0 0,4-1 43 0 0,-2-18-44 0 0,-243-37-49 0 0,430 29-25 0 0,-151-35-1 0 0,189 30 13 0 0,1-2 0 0 0,1-3-1 0 0,0-2 1 0 0,-62-35 0 0 0,59 22 0 0 0,0-1 1 0 0,-81-73-1 0 0,-75-103-88 0 0,142 132 23 0 0,3-4 0 0 0,-98-166-1 0 0,128 189 87 0 0,-34-89 0 0 0,55 116-791 0 0,1-1 0 0 0,2 0 0 0 0,1-1 1 0 0,-5-56-1 0 0,11 61-5462 0 0,1 0-1897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09T12:02:19.710"/>
    </inkml:context>
    <inkml:brush xml:id="br0">
      <inkml:brushProperty name="width" value="0.05" units="cm"/>
      <inkml:brushProperty name="height" value="0.05" units="cm"/>
      <inkml:brushProperty name="color" value="#E71224"/>
    </inkml:brush>
  </inkml:definitions>
  <inkml:trace contextRef="#ctx0" brushRef="#br0">76 2171 5983 0 0,'-12'8'452'0'0,"9"-6"-183"0"0,1 0-1 0 0,-1 0 0 0 0,0 0 0 0 0,1 0 1 0 0,-1-1-1 0 0,0 1 0 0 0,0-1 0 0 0,0 0 1 0 0,0 0-1 0 0,0 0 0 0 0,-1 0 0 0 0,1 0 1 0 0,0-1-1 0 0,0 1 0 0 0,-5-1 0 0 0,7 0-85 0 0,0 0-1 0 0,1-1 1 0 0,-1 1-1 0 0,0 0 0 0 0,1-1 1 0 0,-1 1-1 0 0,1-1 1 0 0,-1 1-1 0 0,0-1 1 0 0,1 1-1 0 0,-1-1 0 0 0,1 1 1 0 0,-1-1-1 0 0,1 1 1 0 0,0-1-1 0 0,-1 1 1 0 0,1-1-1 0 0,0 0 0 0 0,-1 1 1 0 0,1-1-1 0 0,0 0 1 0 0,0 0-1 0 0,-1 1 1 0 0,1-1-1 0 0,0 0 0 0 0,0 1 1 0 0,0-1-1 0 0,0 0 1 0 0,0 0-1 0 0,0 1 1 0 0,0-1-1 0 0,1-1 0 0 0,4-24 853 0 0,-2 16-1022 0 0,1 0 0 0 0,0 1 1 0 0,1-1-1 0 0,0 1 0 0 0,0 0 0 0 0,1 0 1 0 0,9-10-1 0 0,56-52 84 0 0,-17 17-67 0 0,-13 15-30 0 0,1 1 0 0 0,82-55 0 0 0,-48 38 0 0 0,230-162 964 0 0,-154 112-602 0 0,83-42-78 0 0,-165 105-232 0 0,164-86 18 0 0,-179 99-66 0 0,238-102-4 0 0,460-113 663 0 0,-359 111 8 0 0,-175 40-465 0 0,120-44 430 0 0,-298 123-616 0 0,434-142 1077 0 0,10 39-166 0 0,-403 106-942 0 0,160-2 1 0 0,82 34 4 0 0,240 48 302 0 0,-108-8 1823 0 0,-295-32-2013 0 0,200 63 0 0 0,-49-2 171 0 0,-293-84-329 0 0,92 21 356 0 0,-92-23-581 0 0,0-2 1 0 0,0 0 0 0 0,37-1 0 0 0,-35-4-932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09T12:02:21.362"/>
    </inkml:context>
    <inkml:brush xml:id="br0">
      <inkml:brushProperty name="width" value="0.05" units="cm"/>
      <inkml:brushProperty name="height" value="0.05" units="cm"/>
      <inkml:brushProperty name="color" value="#E71224"/>
    </inkml:brush>
  </inkml:definitions>
  <inkml:trace contextRef="#ctx0" brushRef="#br0">1 462 9671 0 0,'0'0'2774'0'0,"0"0"-2692"0"0,0-1 0 0 0,0 1 0 0 0,0 0 0 0 0,0-1 0 0 0,0 1 1 0 0,0 0-1 0 0,0-1 0 0 0,0 1 0 0 0,0 0 0 0 0,0-1 1 0 0,1 1-1 0 0,-1 0 0 0 0,0-1 0 0 0,0 1 0 0 0,0 0 0 0 0,1-1 1 0 0,-1 1-1 0 0,0 0 0 0 0,0 0 0 0 0,1-1 0 0 0,-1 1 0 0 0,0 0 1 0 0,1 0-1 0 0,-1 0 0 0 0,0-1 0 0 0,1 1 0 0 0,19 0 1861 0 0,38-5-1 0 0,-21 1-1476 0 0,246-25 325 0 0,-251 25 32 0 0,0 1 1 0 0,51 1-1 0 0,-91-11-476 0 0,-81-70 318 0 0,30 23-455 0 0,-46-52 55 0 0,10 9-137 0 0,93 102-86 0 0,1 0-143 0 0,0 1-1 0 0,0-1 0 0 0,0 0 1 0 0,0 1-1 0 0,0-1 0 0 0,0 0 0 0 0,0 0 1 0 0,0 0-1 0 0,0 1 0 0 0,1-1 1 0 0,-1 0-1 0 0,0 0 0 0 0,0 0 0 0 0,1 0 1 0 0,-1 0-1 0 0,1-1 0 0 0,-1 1 1 0 0,1 0-1 0 0,-1 0 0 0 0,1 0 0 0 0,0 0 1 0 0,0-1-1 0 0,-1 1 0 0 0,1 0 1 0 0,0 0-1 0 0,0 0 0 0 0,0-1 0 0 0,1 0 1 0 0,-1-2-1056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09T13:41:20.328"/>
    </inkml:context>
    <inkml:brush xml:id="br0">
      <inkml:brushProperty name="width" value="0.05" units="cm"/>
      <inkml:brushProperty name="height" value="0.05" units="cm"/>
      <inkml:brushProperty name="color" value="#E71224"/>
    </inkml:brush>
  </inkml:definitions>
  <inkml:trace contextRef="#ctx0" brushRef="#br0">406 1031 6911 0 0,'0'0'775'0'0,"-12"-15"1666"0"0,-10-8 14 0 0,18 20-2205 0 0,0-1 0 0 0,0 0 0 0 0,0 0 1 0 0,1 0-1 0 0,-1 0 0 0 0,1-1 0 0 0,-4-8 0 0 0,4 7-130 0 0,1 0-1 0 0,0 0 1 0 0,1 0-1 0 0,-1 0 1 0 0,1 0-1 0 0,1-1 1 0 0,-1 1-1 0 0,1 0 1 0 0,0-1-1 0 0,0 1 1 0 0,1-1-1 0 0,1-6 1 0 0,1 3-62 0 0,-1 0 1 0 0,1 0-1 0 0,1 0 1 0 0,0 1-1 0 0,0 0 0 0 0,11-17 1 0 0,-7 15 36 0 0,1 0-1 0 0,14-13 1 0 0,0 1 58 0 0,1-1 37 0 0,1 0 0 0 0,0 2 0 0 0,2 0-1 0 0,39-22 1 0 0,124-60 885 0 0,-85 55-413 0 0,-100 46-636 0 0,21-11 136 0 0,0 2 0 0 0,1 0 0 0 0,35-9 0 0 0,1 3 116 0 0,36-8 292 0 0,62-10 14 0 0,-1 1-285 0 0,-14 6-34 0 0,146-23 555 0 0,-107 19-266 0 0,32-4-225 0 0,127-7 177 0 0,-235 33-226 0 0,-66 8-157 0 0,218-12 234 0 0,-93 10-155 0 0,-32 2-126 0 0,13 3 58 0 0,-33 0-55 0 0,31-6-9 0 0,103-1 105 0 0,57 30 264 0 0,-91-9-209 0 0,-86-8-35 0 0,151 6 339 0 0,-257-10-487 0 0,29 1-30 0 0,40-1 100 0 0,0 0 7 0 0,18-1-14 0 0,1 1-16 0 0,-45-5-84 0 0,128-3 44 0 0,-134 7-22 0 0,121 16 0 0 0,-160-14-34 0 0,30 0 0 0 0,-29-3 36 0 0,26 5 0 0 0,136 25-34 0 0,-153-24 11 0 0,20 3 79 0 0,82 26 1 0 0,148 55 37 0 0,-118-26-52 0 0,-84-22 40 0 0,-77-40-108 0 0,104 67 80 0 0,-27-15 5 0 0,-26-16-44 0 0,-35-23-31 0 0,32 18 1 0 0,-33-22-2 0 0,0 2 0 0 0,17 14 0 0 0,-12-8-3 0 0,3 4 34 0 0,0 1 1 0 0,25 32-1 0 0,-39-42-50 0 0,-2-2 21 0 0,0 1 1 0 0,-1 0-1 0 0,0 1 1 0 0,-1 0-1 0 0,12 29 1 0 0,-12-16 21 0 0,-2 0-1 0 0,0 1 1 0 0,-2-1-1 0 0,2 56 1 0 0,-6-61 43 0 0,-6 41 1 0 0,1-22-9 0 0,4-29-71 0 0,-1-1-1 0 0,-1 0 1 0 0,0 0 0 0 0,0 0 0 0 0,-7 14-1 0 0,-29 51 82 0 0,35-68-72 0 0,-3 3 6 0 0,0-1 1 0 0,0 0-1 0 0,-1-1 1 0 0,0 0-1 0 0,-17 15 0 0 0,-53 36 93 0 0,42-35-60 0 0,-157 101 55 0 0,186-122-99 0 0,-9 5-3 0 0,-29 11-1 0 0,18-9-5 0 0,1-1 21 0 0,-49 12 1 0 0,11-5-1 0 0,-43 13-21 0 0,36-12 0 0 0,-143 36 0 0 0,76-26 29 0 0,-19 5 6 0 0,-24 0-35 0 0,108-23 0 0 0,-129 14 41 0 0,61-8-18 0 0,-9-7 16 0 0,37-4-14 0 0,2 3-25 0 0,-115 12 0 0 0,92-11 0 0 0,22-2 0 0 0,-220 11 0 0 0,219-16 6 0 0,-360 6 52 0 0,4-14-58 0 0,-61-18 0 0 0,253 10 0 0 0,187 10 0 0 0,-58-1 0 0 0,-146-17 0 0 0,150 7 0 0 0,-173-7 0 0 0,104-5-84 0 0,46 5-21 0 0,83 10-7 0 0,-124-33 1 0 0,161 30 55 0 0,-87-42 0 0 0,87 35 44 0 0,24 11 3 0 0,1-1 0 0 0,0-1 0 0 0,0 0-1 0 0,2-2 1 0 0,0-1 0 0 0,-24-22 0 0 0,7 0 20 0 0,-74-75-86 0 0,101 102 75 0 0,-9-10 0 0 0,-22-30 0 0 0,-41-65 0 0 0,39 61 0 0 0,-2 2 0 0 0,-56-52 0 0 0,87 92 0 0 0,-42-49 10 0 0,49 52-36 0 0,0 0 1 0 0,0 0-1 0 0,1-1 1 0 0,-9-20 0 0 0,14 28-48 0 0,0 0 1 0 0,0 0 0 0 0,1-1 0 0 0,-1 1 0 0 0,1 0-1 0 0,-1-1 1 0 0,1 1 0 0 0,0 0 0 0 0,0-1-1 0 0,1-5 1 0 0,2 0-1934 0 0,-1 1 0 0 0,7-15 0 0 0,-5 13-1405 0 0,4-14-5016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6297A-0A83-17DC-BA8E-69CCBCD484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0EDA8C7-149C-5A9E-8C9E-D6B7A39D81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F2A4502-A6AE-04F4-E12D-20310CD7AAF6}"/>
              </a:ext>
            </a:extLst>
          </p:cNvPr>
          <p:cNvSpPr>
            <a:spLocks noGrp="1"/>
          </p:cNvSpPr>
          <p:nvPr>
            <p:ph type="dt" sz="half" idx="10"/>
          </p:nvPr>
        </p:nvSpPr>
        <p:spPr/>
        <p:txBody>
          <a:bodyPr/>
          <a:lstStyle/>
          <a:p>
            <a:fld id="{22C42C19-9E50-4065-A289-9FB35F30BE05}" type="datetimeFigureOut">
              <a:rPr lang="en-GB" smtClean="0"/>
              <a:t>09/01/2023</a:t>
            </a:fld>
            <a:endParaRPr lang="en-GB"/>
          </a:p>
        </p:txBody>
      </p:sp>
      <p:sp>
        <p:nvSpPr>
          <p:cNvPr id="5" name="Footer Placeholder 4">
            <a:extLst>
              <a:ext uri="{FF2B5EF4-FFF2-40B4-BE49-F238E27FC236}">
                <a16:creationId xmlns:a16="http://schemas.microsoft.com/office/drawing/2014/main" id="{7B582CE1-66F5-FE35-EA88-221C8B7C7B1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11FF87F-6CFD-0259-12D6-913C0D8C4D5F}"/>
              </a:ext>
            </a:extLst>
          </p:cNvPr>
          <p:cNvSpPr>
            <a:spLocks noGrp="1"/>
          </p:cNvSpPr>
          <p:nvPr>
            <p:ph type="sldNum" sz="quarter" idx="12"/>
          </p:nvPr>
        </p:nvSpPr>
        <p:spPr/>
        <p:txBody>
          <a:bodyPr/>
          <a:lstStyle/>
          <a:p>
            <a:fld id="{01DE6472-B0F1-4077-A7EB-DE380E0B520D}" type="slidenum">
              <a:rPr lang="en-GB" smtClean="0"/>
              <a:t>‹#›</a:t>
            </a:fld>
            <a:endParaRPr lang="en-GB"/>
          </a:p>
        </p:txBody>
      </p:sp>
    </p:spTree>
    <p:extLst>
      <p:ext uri="{BB962C8B-B14F-4D97-AF65-F5344CB8AC3E}">
        <p14:creationId xmlns:p14="http://schemas.microsoft.com/office/powerpoint/2010/main" val="3508682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77EF4-AC6A-A676-07F1-30481BE7B15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6BCE85A-CF34-4E6F-A90E-7670DFDC5A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FC87C2-7420-FD31-ED76-B0EB069B4D9B}"/>
              </a:ext>
            </a:extLst>
          </p:cNvPr>
          <p:cNvSpPr>
            <a:spLocks noGrp="1"/>
          </p:cNvSpPr>
          <p:nvPr>
            <p:ph type="dt" sz="half" idx="10"/>
          </p:nvPr>
        </p:nvSpPr>
        <p:spPr/>
        <p:txBody>
          <a:bodyPr/>
          <a:lstStyle/>
          <a:p>
            <a:fld id="{22C42C19-9E50-4065-A289-9FB35F30BE05}" type="datetimeFigureOut">
              <a:rPr lang="en-GB" smtClean="0"/>
              <a:t>09/01/2023</a:t>
            </a:fld>
            <a:endParaRPr lang="en-GB"/>
          </a:p>
        </p:txBody>
      </p:sp>
      <p:sp>
        <p:nvSpPr>
          <p:cNvPr id="5" name="Footer Placeholder 4">
            <a:extLst>
              <a:ext uri="{FF2B5EF4-FFF2-40B4-BE49-F238E27FC236}">
                <a16:creationId xmlns:a16="http://schemas.microsoft.com/office/drawing/2014/main" id="{FBF9FA6A-ABC1-41E8-E106-3289E148B8A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DC7FB16-4FDD-28A1-A321-0FA79228B344}"/>
              </a:ext>
            </a:extLst>
          </p:cNvPr>
          <p:cNvSpPr>
            <a:spLocks noGrp="1"/>
          </p:cNvSpPr>
          <p:nvPr>
            <p:ph type="sldNum" sz="quarter" idx="12"/>
          </p:nvPr>
        </p:nvSpPr>
        <p:spPr/>
        <p:txBody>
          <a:bodyPr/>
          <a:lstStyle/>
          <a:p>
            <a:fld id="{01DE6472-B0F1-4077-A7EB-DE380E0B520D}" type="slidenum">
              <a:rPr lang="en-GB" smtClean="0"/>
              <a:t>‹#›</a:t>
            </a:fld>
            <a:endParaRPr lang="en-GB"/>
          </a:p>
        </p:txBody>
      </p:sp>
    </p:spTree>
    <p:extLst>
      <p:ext uri="{BB962C8B-B14F-4D97-AF65-F5344CB8AC3E}">
        <p14:creationId xmlns:p14="http://schemas.microsoft.com/office/powerpoint/2010/main" val="745661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4F07A0-73E3-CD13-D316-B9FDF418CB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87D445D-F9D3-24C7-DD03-B5D7641828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3C37A10-5E36-E891-2534-F15845FCA653}"/>
              </a:ext>
            </a:extLst>
          </p:cNvPr>
          <p:cNvSpPr>
            <a:spLocks noGrp="1"/>
          </p:cNvSpPr>
          <p:nvPr>
            <p:ph type="dt" sz="half" idx="10"/>
          </p:nvPr>
        </p:nvSpPr>
        <p:spPr/>
        <p:txBody>
          <a:bodyPr/>
          <a:lstStyle/>
          <a:p>
            <a:fld id="{22C42C19-9E50-4065-A289-9FB35F30BE05}" type="datetimeFigureOut">
              <a:rPr lang="en-GB" smtClean="0"/>
              <a:t>09/01/2023</a:t>
            </a:fld>
            <a:endParaRPr lang="en-GB"/>
          </a:p>
        </p:txBody>
      </p:sp>
      <p:sp>
        <p:nvSpPr>
          <p:cNvPr id="5" name="Footer Placeholder 4">
            <a:extLst>
              <a:ext uri="{FF2B5EF4-FFF2-40B4-BE49-F238E27FC236}">
                <a16:creationId xmlns:a16="http://schemas.microsoft.com/office/drawing/2014/main" id="{DFD81546-62E2-7CB1-CD10-882446A44B4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81A9F98-0CC4-23CB-7531-ABF97E06CEBC}"/>
              </a:ext>
            </a:extLst>
          </p:cNvPr>
          <p:cNvSpPr>
            <a:spLocks noGrp="1"/>
          </p:cNvSpPr>
          <p:nvPr>
            <p:ph type="sldNum" sz="quarter" idx="12"/>
          </p:nvPr>
        </p:nvSpPr>
        <p:spPr/>
        <p:txBody>
          <a:bodyPr/>
          <a:lstStyle/>
          <a:p>
            <a:fld id="{01DE6472-B0F1-4077-A7EB-DE380E0B520D}" type="slidenum">
              <a:rPr lang="en-GB" smtClean="0"/>
              <a:t>‹#›</a:t>
            </a:fld>
            <a:endParaRPr lang="en-GB"/>
          </a:p>
        </p:txBody>
      </p:sp>
    </p:spTree>
    <p:extLst>
      <p:ext uri="{BB962C8B-B14F-4D97-AF65-F5344CB8AC3E}">
        <p14:creationId xmlns:p14="http://schemas.microsoft.com/office/powerpoint/2010/main" val="1712792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74482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78207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49751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32588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9529092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824194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898521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03890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8B064-4497-B278-3389-91094E4330B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6C3EE79-4A40-2517-E20C-C06DB0D24E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DCEF5F9-FF99-078E-D32C-C852B3891E7A}"/>
              </a:ext>
            </a:extLst>
          </p:cNvPr>
          <p:cNvSpPr>
            <a:spLocks noGrp="1"/>
          </p:cNvSpPr>
          <p:nvPr>
            <p:ph type="dt" sz="half" idx="10"/>
          </p:nvPr>
        </p:nvSpPr>
        <p:spPr/>
        <p:txBody>
          <a:bodyPr/>
          <a:lstStyle/>
          <a:p>
            <a:fld id="{22C42C19-9E50-4065-A289-9FB35F30BE05}" type="datetimeFigureOut">
              <a:rPr lang="en-GB" smtClean="0"/>
              <a:t>09/01/2023</a:t>
            </a:fld>
            <a:endParaRPr lang="en-GB"/>
          </a:p>
        </p:txBody>
      </p:sp>
      <p:sp>
        <p:nvSpPr>
          <p:cNvPr id="5" name="Footer Placeholder 4">
            <a:extLst>
              <a:ext uri="{FF2B5EF4-FFF2-40B4-BE49-F238E27FC236}">
                <a16:creationId xmlns:a16="http://schemas.microsoft.com/office/drawing/2014/main" id="{CCDB7F87-E2DB-9D8D-5702-B6EC13367C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EC7561-619E-E0D1-F9C8-2E5A417E5DAC}"/>
              </a:ext>
            </a:extLst>
          </p:cNvPr>
          <p:cNvSpPr>
            <a:spLocks noGrp="1"/>
          </p:cNvSpPr>
          <p:nvPr>
            <p:ph type="sldNum" sz="quarter" idx="12"/>
          </p:nvPr>
        </p:nvSpPr>
        <p:spPr/>
        <p:txBody>
          <a:bodyPr/>
          <a:lstStyle/>
          <a:p>
            <a:fld id="{01DE6472-B0F1-4077-A7EB-DE380E0B520D}" type="slidenum">
              <a:rPr lang="en-GB" smtClean="0"/>
              <a:t>‹#›</a:t>
            </a:fld>
            <a:endParaRPr lang="en-GB"/>
          </a:p>
        </p:txBody>
      </p:sp>
    </p:spTree>
    <p:extLst>
      <p:ext uri="{BB962C8B-B14F-4D97-AF65-F5344CB8AC3E}">
        <p14:creationId xmlns:p14="http://schemas.microsoft.com/office/powerpoint/2010/main" val="3660379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396113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28139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46975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31257-3610-747A-6174-85F396E2E1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5DDE8EE-32BE-F3BF-1F2A-664B08CDE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AA20A8-9D92-3D9B-3AE7-52045BA5F721}"/>
              </a:ext>
            </a:extLst>
          </p:cNvPr>
          <p:cNvSpPr>
            <a:spLocks noGrp="1"/>
          </p:cNvSpPr>
          <p:nvPr>
            <p:ph type="dt" sz="half" idx="10"/>
          </p:nvPr>
        </p:nvSpPr>
        <p:spPr/>
        <p:txBody>
          <a:bodyPr/>
          <a:lstStyle/>
          <a:p>
            <a:fld id="{22C42C19-9E50-4065-A289-9FB35F30BE05}" type="datetimeFigureOut">
              <a:rPr lang="en-GB" smtClean="0"/>
              <a:t>09/01/2023</a:t>
            </a:fld>
            <a:endParaRPr lang="en-GB"/>
          </a:p>
        </p:txBody>
      </p:sp>
      <p:sp>
        <p:nvSpPr>
          <p:cNvPr id="5" name="Footer Placeholder 4">
            <a:extLst>
              <a:ext uri="{FF2B5EF4-FFF2-40B4-BE49-F238E27FC236}">
                <a16:creationId xmlns:a16="http://schemas.microsoft.com/office/drawing/2014/main" id="{703A7F68-34A3-AF11-F096-CC29BB5058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E3E0327-2276-7FD9-00A3-D637E3C7DE7F}"/>
              </a:ext>
            </a:extLst>
          </p:cNvPr>
          <p:cNvSpPr>
            <a:spLocks noGrp="1"/>
          </p:cNvSpPr>
          <p:nvPr>
            <p:ph type="sldNum" sz="quarter" idx="12"/>
          </p:nvPr>
        </p:nvSpPr>
        <p:spPr/>
        <p:txBody>
          <a:bodyPr/>
          <a:lstStyle/>
          <a:p>
            <a:fld id="{01DE6472-B0F1-4077-A7EB-DE380E0B520D}" type="slidenum">
              <a:rPr lang="en-GB" smtClean="0"/>
              <a:t>‹#›</a:t>
            </a:fld>
            <a:endParaRPr lang="en-GB"/>
          </a:p>
        </p:txBody>
      </p:sp>
    </p:spTree>
    <p:extLst>
      <p:ext uri="{BB962C8B-B14F-4D97-AF65-F5344CB8AC3E}">
        <p14:creationId xmlns:p14="http://schemas.microsoft.com/office/powerpoint/2010/main" val="2645251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C28EE-FADC-12D1-D2DA-74F3C4C98C9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DD763C6-08E5-0E9E-F0FF-8EFEE1134D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B0FFB81-FF36-8FA0-D6E6-B6CE04E304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719429A-F789-3AD9-7DA4-64747EF469C2}"/>
              </a:ext>
            </a:extLst>
          </p:cNvPr>
          <p:cNvSpPr>
            <a:spLocks noGrp="1"/>
          </p:cNvSpPr>
          <p:nvPr>
            <p:ph type="dt" sz="half" idx="10"/>
          </p:nvPr>
        </p:nvSpPr>
        <p:spPr/>
        <p:txBody>
          <a:bodyPr/>
          <a:lstStyle/>
          <a:p>
            <a:fld id="{22C42C19-9E50-4065-A289-9FB35F30BE05}" type="datetimeFigureOut">
              <a:rPr lang="en-GB" smtClean="0"/>
              <a:t>09/01/2023</a:t>
            </a:fld>
            <a:endParaRPr lang="en-GB"/>
          </a:p>
        </p:txBody>
      </p:sp>
      <p:sp>
        <p:nvSpPr>
          <p:cNvPr id="6" name="Footer Placeholder 5">
            <a:extLst>
              <a:ext uri="{FF2B5EF4-FFF2-40B4-BE49-F238E27FC236}">
                <a16:creationId xmlns:a16="http://schemas.microsoft.com/office/drawing/2014/main" id="{B870F747-34C1-2087-12C8-6979CBC9E2E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BE448EC-BB73-C7AC-5209-6BA494DE5214}"/>
              </a:ext>
            </a:extLst>
          </p:cNvPr>
          <p:cNvSpPr>
            <a:spLocks noGrp="1"/>
          </p:cNvSpPr>
          <p:nvPr>
            <p:ph type="sldNum" sz="quarter" idx="12"/>
          </p:nvPr>
        </p:nvSpPr>
        <p:spPr/>
        <p:txBody>
          <a:bodyPr/>
          <a:lstStyle/>
          <a:p>
            <a:fld id="{01DE6472-B0F1-4077-A7EB-DE380E0B520D}" type="slidenum">
              <a:rPr lang="en-GB" smtClean="0"/>
              <a:t>‹#›</a:t>
            </a:fld>
            <a:endParaRPr lang="en-GB"/>
          </a:p>
        </p:txBody>
      </p:sp>
    </p:spTree>
    <p:extLst>
      <p:ext uri="{BB962C8B-B14F-4D97-AF65-F5344CB8AC3E}">
        <p14:creationId xmlns:p14="http://schemas.microsoft.com/office/powerpoint/2010/main" val="213299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92EA6-41F2-84DC-1EA4-B8C8EE7600F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85523E7-A921-5E4A-2039-142E256326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D0B543-6D08-34AD-52B3-DC9B2F3E69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019ABB0-A3F3-6578-B113-BFCC090F38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7A496E-88F0-EFF4-50C9-06E680DFC1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46E21B9-D1FC-CC6E-3476-96173A51888B}"/>
              </a:ext>
            </a:extLst>
          </p:cNvPr>
          <p:cNvSpPr>
            <a:spLocks noGrp="1"/>
          </p:cNvSpPr>
          <p:nvPr>
            <p:ph type="dt" sz="half" idx="10"/>
          </p:nvPr>
        </p:nvSpPr>
        <p:spPr/>
        <p:txBody>
          <a:bodyPr/>
          <a:lstStyle/>
          <a:p>
            <a:fld id="{22C42C19-9E50-4065-A289-9FB35F30BE05}" type="datetimeFigureOut">
              <a:rPr lang="en-GB" smtClean="0"/>
              <a:t>09/01/2023</a:t>
            </a:fld>
            <a:endParaRPr lang="en-GB"/>
          </a:p>
        </p:txBody>
      </p:sp>
      <p:sp>
        <p:nvSpPr>
          <p:cNvPr id="8" name="Footer Placeholder 7">
            <a:extLst>
              <a:ext uri="{FF2B5EF4-FFF2-40B4-BE49-F238E27FC236}">
                <a16:creationId xmlns:a16="http://schemas.microsoft.com/office/drawing/2014/main" id="{62707C0D-AA52-25E2-329F-9EB4B6328EF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FCC295C-4642-6E59-D77C-CA79BEDE1F52}"/>
              </a:ext>
            </a:extLst>
          </p:cNvPr>
          <p:cNvSpPr>
            <a:spLocks noGrp="1"/>
          </p:cNvSpPr>
          <p:nvPr>
            <p:ph type="sldNum" sz="quarter" idx="12"/>
          </p:nvPr>
        </p:nvSpPr>
        <p:spPr/>
        <p:txBody>
          <a:bodyPr/>
          <a:lstStyle/>
          <a:p>
            <a:fld id="{01DE6472-B0F1-4077-A7EB-DE380E0B520D}" type="slidenum">
              <a:rPr lang="en-GB" smtClean="0"/>
              <a:t>‹#›</a:t>
            </a:fld>
            <a:endParaRPr lang="en-GB"/>
          </a:p>
        </p:txBody>
      </p:sp>
    </p:spTree>
    <p:extLst>
      <p:ext uri="{BB962C8B-B14F-4D97-AF65-F5344CB8AC3E}">
        <p14:creationId xmlns:p14="http://schemas.microsoft.com/office/powerpoint/2010/main" val="2234142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AF361-8A27-DE22-C4C5-C44AA731529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EAB4A05-6CFE-436E-5ECE-FDDB6FE3B011}"/>
              </a:ext>
            </a:extLst>
          </p:cNvPr>
          <p:cNvSpPr>
            <a:spLocks noGrp="1"/>
          </p:cNvSpPr>
          <p:nvPr>
            <p:ph type="dt" sz="half" idx="10"/>
          </p:nvPr>
        </p:nvSpPr>
        <p:spPr/>
        <p:txBody>
          <a:bodyPr/>
          <a:lstStyle/>
          <a:p>
            <a:fld id="{22C42C19-9E50-4065-A289-9FB35F30BE05}" type="datetimeFigureOut">
              <a:rPr lang="en-GB" smtClean="0"/>
              <a:t>09/01/2023</a:t>
            </a:fld>
            <a:endParaRPr lang="en-GB"/>
          </a:p>
        </p:txBody>
      </p:sp>
      <p:sp>
        <p:nvSpPr>
          <p:cNvPr id="4" name="Footer Placeholder 3">
            <a:extLst>
              <a:ext uri="{FF2B5EF4-FFF2-40B4-BE49-F238E27FC236}">
                <a16:creationId xmlns:a16="http://schemas.microsoft.com/office/drawing/2014/main" id="{EA694FC6-79EC-7410-0B4A-A6C1B1A7036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C3977B2-1D4E-EB32-044D-326E4AC9716D}"/>
              </a:ext>
            </a:extLst>
          </p:cNvPr>
          <p:cNvSpPr>
            <a:spLocks noGrp="1"/>
          </p:cNvSpPr>
          <p:nvPr>
            <p:ph type="sldNum" sz="quarter" idx="12"/>
          </p:nvPr>
        </p:nvSpPr>
        <p:spPr/>
        <p:txBody>
          <a:bodyPr/>
          <a:lstStyle/>
          <a:p>
            <a:fld id="{01DE6472-B0F1-4077-A7EB-DE380E0B520D}" type="slidenum">
              <a:rPr lang="en-GB" smtClean="0"/>
              <a:t>‹#›</a:t>
            </a:fld>
            <a:endParaRPr lang="en-GB"/>
          </a:p>
        </p:txBody>
      </p:sp>
    </p:spTree>
    <p:extLst>
      <p:ext uri="{BB962C8B-B14F-4D97-AF65-F5344CB8AC3E}">
        <p14:creationId xmlns:p14="http://schemas.microsoft.com/office/powerpoint/2010/main" val="630161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20D7F0-563F-8E0C-438A-63E928CAF80F}"/>
              </a:ext>
            </a:extLst>
          </p:cNvPr>
          <p:cNvSpPr>
            <a:spLocks noGrp="1"/>
          </p:cNvSpPr>
          <p:nvPr>
            <p:ph type="dt" sz="half" idx="10"/>
          </p:nvPr>
        </p:nvSpPr>
        <p:spPr/>
        <p:txBody>
          <a:bodyPr/>
          <a:lstStyle/>
          <a:p>
            <a:fld id="{22C42C19-9E50-4065-A289-9FB35F30BE05}" type="datetimeFigureOut">
              <a:rPr lang="en-GB" smtClean="0"/>
              <a:t>09/01/2023</a:t>
            </a:fld>
            <a:endParaRPr lang="en-GB"/>
          </a:p>
        </p:txBody>
      </p:sp>
      <p:sp>
        <p:nvSpPr>
          <p:cNvPr id="3" name="Footer Placeholder 2">
            <a:extLst>
              <a:ext uri="{FF2B5EF4-FFF2-40B4-BE49-F238E27FC236}">
                <a16:creationId xmlns:a16="http://schemas.microsoft.com/office/drawing/2014/main" id="{A5800B82-6172-865C-2DAE-482DE9B2FFA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95D1A4B-6A14-9A26-AD2A-E4262A07A85B}"/>
              </a:ext>
            </a:extLst>
          </p:cNvPr>
          <p:cNvSpPr>
            <a:spLocks noGrp="1"/>
          </p:cNvSpPr>
          <p:nvPr>
            <p:ph type="sldNum" sz="quarter" idx="12"/>
          </p:nvPr>
        </p:nvSpPr>
        <p:spPr/>
        <p:txBody>
          <a:bodyPr/>
          <a:lstStyle/>
          <a:p>
            <a:fld id="{01DE6472-B0F1-4077-A7EB-DE380E0B520D}" type="slidenum">
              <a:rPr lang="en-GB" smtClean="0"/>
              <a:t>‹#›</a:t>
            </a:fld>
            <a:endParaRPr lang="en-GB"/>
          </a:p>
        </p:txBody>
      </p:sp>
    </p:spTree>
    <p:extLst>
      <p:ext uri="{BB962C8B-B14F-4D97-AF65-F5344CB8AC3E}">
        <p14:creationId xmlns:p14="http://schemas.microsoft.com/office/powerpoint/2010/main" val="856685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C0218-E195-318D-0A3F-7C638FB4AA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CF73791-25A6-1900-6BEA-A8CB95FCE8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9699923-F47F-F5C7-CBEB-65BFD42EBD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EA53F6-2FCE-B2FC-D539-A9804F51A4B1}"/>
              </a:ext>
            </a:extLst>
          </p:cNvPr>
          <p:cNvSpPr>
            <a:spLocks noGrp="1"/>
          </p:cNvSpPr>
          <p:nvPr>
            <p:ph type="dt" sz="half" idx="10"/>
          </p:nvPr>
        </p:nvSpPr>
        <p:spPr/>
        <p:txBody>
          <a:bodyPr/>
          <a:lstStyle/>
          <a:p>
            <a:fld id="{22C42C19-9E50-4065-A289-9FB35F30BE05}" type="datetimeFigureOut">
              <a:rPr lang="en-GB" smtClean="0"/>
              <a:t>09/01/2023</a:t>
            </a:fld>
            <a:endParaRPr lang="en-GB"/>
          </a:p>
        </p:txBody>
      </p:sp>
      <p:sp>
        <p:nvSpPr>
          <p:cNvPr id="6" name="Footer Placeholder 5">
            <a:extLst>
              <a:ext uri="{FF2B5EF4-FFF2-40B4-BE49-F238E27FC236}">
                <a16:creationId xmlns:a16="http://schemas.microsoft.com/office/drawing/2014/main" id="{477B9A60-0892-E8A0-AECD-AD892730119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FBC2F59-9D6F-81B6-EFAE-EBFBCC755207}"/>
              </a:ext>
            </a:extLst>
          </p:cNvPr>
          <p:cNvSpPr>
            <a:spLocks noGrp="1"/>
          </p:cNvSpPr>
          <p:nvPr>
            <p:ph type="sldNum" sz="quarter" idx="12"/>
          </p:nvPr>
        </p:nvSpPr>
        <p:spPr/>
        <p:txBody>
          <a:bodyPr/>
          <a:lstStyle/>
          <a:p>
            <a:fld id="{01DE6472-B0F1-4077-A7EB-DE380E0B520D}" type="slidenum">
              <a:rPr lang="en-GB" smtClean="0"/>
              <a:t>‹#›</a:t>
            </a:fld>
            <a:endParaRPr lang="en-GB"/>
          </a:p>
        </p:txBody>
      </p:sp>
    </p:spTree>
    <p:extLst>
      <p:ext uri="{BB962C8B-B14F-4D97-AF65-F5344CB8AC3E}">
        <p14:creationId xmlns:p14="http://schemas.microsoft.com/office/powerpoint/2010/main" val="230987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6B044-6BBB-D39D-1771-B78F5E7448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365C038-50F8-6CC9-5EA3-61AD044F41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A07B824-27A0-9214-A683-A6A7D9A2C5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8C5173-7762-4954-07D8-761EF075D907}"/>
              </a:ext>
            </a:extLst>
          </p:cNvPr>
          <p:cNvSpPr>
            <a:spLocks noGrp="1"/>
          </p:cNvSpPr>
          <p:nvPr>
            <p:ph type="dt" sz="half" idx="10"/>
          </p:nvPr>
        </p:nvSpPr>
        <p:spPr/>
        <p:txBody>
          <a:bodyPr/>
          <a:lstStyle/>
          <a:p>
            <a:fld id="{22C42C19-9E50-4065-A289-9FB35F30BE05}" type="datetimeFigureOut">
              <a:rPr lang="en-GB" smtClean="0"/>
              <a:t>09/01/2023</a:t>
            </a:fld>
            <a:endParaRPr lang="en-GB"/>
          </a:p>
        </p:txBody>
      </p:sp>
      <p:sp>
        <p:nvSpPr>
          <p:cNvPr id="6" name="Footer Placeholder 5">
            <a:extLst>
              <a:ext uri="{FF2B5EF4-FFF2-40B4-BE49-F238E27FC236}">
                <a16:creationId xmlns:a16="http://schemas.microsoft.com/office/drawing/2014/main" id="{D9A06343-9245-84EC-30CC-42DAEAB5E56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BB1A84F-7A79-3D44-6798-E287777BF6B6}"/>
              </a:ext>
            </a:extLst>
          </p:cNvPr>
          <p:cNvSpPr>
            <a:spLocks noGrp="1"/>
          </p:cNvSpPr>
          <p:nvPr>
            <p:ph type="sldNum" sz="quarter" idx="12"/>
          </p:nvPr>
        </p:nvSpPr>
        <p:spPr/>
        <p:txBody>
          <a:bodyPr/>
          <a:lstStyle/>
          <a:p>
            <a:fld id="{01DE6472-B0F1-4077-A7EB-DE380E0B520D}" type="slidenum">
              <a:rPr lang="en-GB" smtClean="0"/>
              <a:t>‹#›</a:t>
            </a:fld>
            <a:endParaRPr lang="en-GB"/>
          </a:p>
        </p:txBody>
      </p:sp>
    </p:spTree>
    <p:extLst>
      <p:ext uri="{BB962C8B-B14F-4D97-AF65-F5344CB8AC3E}">
        <p14:creationId xmlns:p14="http://schemas.microsoft.com/office/powerpoint/2010/main" val="562312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6ADA78-FA66-B11B-7B2F-657FB0D801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0E59B98-0B86-4E66-7699-86B93B5772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6D97A0A-E5B5-27FA-B3C5-05498B9C81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C42C19-9E50-4065-A289-9FB35F30BE05}" type="datetimeFigureOut">
              <a:rPr lang="en-GB" smtClean="0"/>
              <a:t>09/01/2023</a:t>
            </a:fld>
            <a:endParaRPr lang="en-GB"/>
          </a:p>
        </p:txBody>
      </p:sp>
      <p:sp>
        <p:nvSpPr>
          <p:cNvPr id="5" name="Footer Placeholder 4">
            <a:extLst>
              <a:ext uri="{FF2B5EF4-FFF2-40B4-BE49-F238E27FC236}">
                <a16:creationId xmlns:a16="http://schemas.microsoft.com/office/drawing/2014/main" id="{E1E8F3D6-D388-17AB-5B3A-A6911CF09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B44A1C3-54AB-21E4-07A0-ED4345BD1F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DE6472-B0F1-4077-A7EB-DE380E0B520D}" type="slidenum">
              <a:rPr lang="en-GB" smtClean="0"/>
              <a:t>‹#›</a:t>
            </a:fld>
            <a:endParaRPr lang="en-GB"/>
          </a:p>
        </p:txBody>
      </p:sp>
    </p:spTree>
    <p:extLst>
      <p:ext uri="{BB962C8B-B14F-4D97-AF65-F5344CB8AC3E}">
        <p14:creationId xmlns:p14="http://schemas.microsoft.com/office/powerpoint/2010/main" val="238372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6662979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11.xml"/><Relationship Id="rId13"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18.png"/><Relationship Id="rId12" Type="http://schemas.openxmlformats.org/officeDocument/2006/relationships/customXml" Target="../ink/ink13.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customXml" Target="../ink/ink10.xml"/><Relationship Id="rId11" Type="http://schemas.openxmlformats.org/officeDocument/2006/relationships/image" Target="../media/image20.png"/><Relationship Id="rId5" Type="http://schemas.openxmlformats.org/officeDocument/2006/relationships/image" Target="../media/image17.png"/><Relationship Id="rId15" Type="http://schemas.openxmlformats.org/officeDocument/2006/relationships/image" Target="../media/image22.png"/><Relationship Id="rId10" Type="http://schemas.openxmlformats.org/officeDocument/2006/relationships/customXml" Target="../ink/ink12.xml"/><Relationship Id="rId4" Type="http://schemas.openxmlformats.org/officeDocument/2006/relationships/customXml" Target="../ink/ink9.xml"/><Relationship Id="rId9" Type="http://schemas.openxmlformats.org/officeDocument/2006/relationships/image" Target="../media/image19.png"/><Relationship Id="rId14" Type="http://schemas.openxmlformats.org/officeDocument/2006/relationships/customXml" Target="../ink/ink14.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customXml" Target="../ink/ink17.xml"/><Relationship Id="rId3" Type="http://schemas.openxmlformats.org/officeDocument/2006/relationships/image" Target="../media/image25.png"/><Relationship Id="rId7" Type="http://schemas.openxmlformats.org/officeDocument/2006/relationships/image" Target="../media/image27.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customXml" Target="../ink/ink16.xml"/><Relationship Id="rId5" Type="http://schemas.openxmlformats.org/officeDocument/2006/relationships/image" Target="../media/image26.png"/><Relationship Id="rId4" Type="http://schemas.openxmlformats.org/officeDocument/2006/relationships/customXml" Target="../ink/ink15.xml"/><Relationship Id="rId9" Type="http://schemas.openxmlformats.org/officeDocument/2006/relationships/image" Target="../media/image28.png"/></Relationships>
</file>

<file path=ppt/slides/_rels/slide1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30.png"/><Relationship Id="rId7" Type="http://schemas.openxmlformats.org/officeDocument/2006/relationships/customXml" Target="../ink/ink19.xml"/><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customXml" Target="../ink/ink18.xml"/><Relationship Id="rId10" Type="http://schemas.openxmlformats.org/officeDocument/2006/relationships/image" Target="../media/image34.png"/><Relationship Id="rId4" Type="http://schemas.openxmlformats.org/officeDocument/2006/relationships/image" Target="../media/image31.png"/><Relationship Id="rId9" Type="http://schemas.openxmlformats.org/officeDocument/2006/relationships/customXml" Target="../ink/ink20.xml"/></Relationships>
</file>

<file path=ppt/slides/_rels/slide14.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13.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3.png"/><Relationship Id="rId4" Type="http://schemas.openxmlformats.org/officeDocument/2006/relationships/customXml" Target="../ink/ink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0.png"/><Relationship Id="rId13" Type="http://schemas.openxmlformats.org/officeDocument/2006/relationships/customXml" Target="../ink/ink8.xml"/><Relationship Id="rId3" Type="http://schemas.openxmlformats.org/officeDocument/2006/relationships/customXml" Target="../ink/ink3.xml"/><Relationship Id="rId7" Type="http://schemas.openxmlformats.org/officeDocument/2006/relationships/customXml" Target="../ink/ink5.xml"/><Relationship Id="rId12" Type="http://schemas.openxmlformats.org/officeDocument/2006/relationships/image" Target="../media/image110.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80.png"/><Relationship Id="rId11" Type="http://schemas.openxmlformats.org/officeDocument/2006/relationships/customXml" Target="../ink/ink7.xml"/><Relationship Id="rId5" Type="http://schemas.openxmlformats.org/officeDocument/2006/relationships/customXml" Target="../ink/ink4.xml"/><Relationship Id="rId10" Type="http://schemas.openxmlformats.org/officeDocument/2006/relationships/image" Target="../media/image100.png"/><Relationship Id="rId4" Type="http://schemas.openxmlformats.org/officeDocument/2006/relationships/image" Target="../media/image70.png"/><Relationship Id="rId9" Type="http://schemas.openxmlformats.org/officeDocument/2006/relationships/customXml" Target="../ink/ink6.xml"/><Relationship Id="rId1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00078-34F4-6B8F-278D-F2A98C624E82}"/>
              </a:ext>
            </a:extLst>
          </p:cNvPr>
          <p:cNvSpPr>
            <a:spLocks noGrp="1"/>
          </p:cNvSpPr>
          <p:nvPr>
            <p:ph type="ctrTitle"/>
          </p:nvPr>
        </p:nvSpPr>
        <p:spPr/>
        <p:txBody>
          <a:bodyPr/>
          <a:lstStyle/>
          <a:p>
            <a:r>
              <a:rPr lang="en-GB" dirty="0"/>
              <a:t>OS presentation</a:t>
            </a:r>
          </a:p>
        </p:txBody>
      </p:sp>
      <p:sp>
        <p:nvSpPr>
          <p:cNvPr id="3" name="Subtitle 2">
            <a:extLst>
              <a:ext uri="{FF2B5EF4-FFF2-40B4-BE49-F238E27FC236}">
                <a16:creationId xmlns:a16="http://schemas.microsoft.com/office/drawing/2014/main" id="{80FC0498-17C7-F88A-21DC-B22971BF60DE}"/>
              </a:ext>
            </a:extLst>
          </p:cNvPr>
          <p:cNvSpPr>
            <a:spLocks noGrp="1"/>
          </p:cNvSpPr>
          <p:nvPr>
            <p:ph type="subTitle" idx="1"/>
          </p:nvPr>
        </p:nvSpPr>
        <p:spPr/>
        <p:txBody>
          <a:bodyPr/>
          <a:lstStyle/>
          <a:p>
            <a:r>
              <a:rPr lang="en-GB" dirty="0"/>
              <a:t>Group name: Recycle Bin</a:t>
            </a:r>
          </a:p>
          <a:p>
            <a:r>
              <a:rPr lang="en-GB" dirty="0"/>
              <a:t>Joseph Cauvy-Foster, Eimantas Miliauskis, </a:t>
            </a:r>
            <a:r>
              <a:rPr lang="en-GB" dirty="0" err="1"/>
              <a:t>krishan</a:t>
            </a:r>
            <a:r>
              <a:rPr lang="en-GB" dirty="0"/>
              <a:t> </a:t>
            </a:r>
            <a:r>
              <a:rPr lang="en-GB" dirty="0" err="1"/>
              <a:t>singh</a:t>
            </a:r>
            <a:r>
              <a:rPr lang="en-GB" dirty="0"/>
              <a:t>, bit </a:t>
            </a:r>
            <a:r>
              <a:rPr lang="en-GB" dirty="0" err="1"/>
              <a:t>na</a:t>
            </a:r>
            <a:r>
              <a:rPr lang="en-GB" dirty="0"/>
              <a:t> </a:t>
            </a:r>
            <a:r>
              <a:rPr lang="en-GB" dirty="0" err="1"/>
              <a:t>yoon</a:t>
            </a:r>
            <a:r>
              <a:rPr lang="en-GB" dirty="0"/>
              <a:t>, </a:t>
            </a:r>
            <a:r>
              <a:rPr lang="en-GB" dirty="0" err="1"/>
              <a:t>guandong</a:t>
            </a:r>
            <a:r>
              <a:rPr lang="en-GB" dirty="0"/>
              <a:t> </a:t>
            </a:r>
            <a:r>
              <a:rPr lang="en-GB" dirty="0" err="1"/>
              <a:t>zhang</a:t>
            </a:r>
            <a:r>
              <a:rPr lang="en-GB" dirty="0"/>
              <a:t> </a:t>
            </a:r>
          </a:p>
        </p:txBody>
      </p:sp>
    </p:spTree>
    <p:extLst>
      <p:ext uri="{BB962C8B-B14F-4D97-AF65-F5344CB8AC3E}">
        <p14:creationId xmlns:p14="http://schemas.microsoft.com/office/powerpoint/2010/main" val="1566675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4FDFB-CC08-8D14-1B97-496797DC1D98}"/>
              </a:ext>
            </a:extLst>
          </p:cNvPr>
          <p:cNvSpPr>
            <a:spLocks noGrp="1"/>
          </p:cNvSpPr>
          <p:nvPr>
            <p:ph type="title"/>
          </p:nvPr>
        </p:nvSpPr>
        <p:spPr/>
        <p:txBody>
          <a:bodyPr/>
          <a:lstStyle/>
          <a:p>
            <a:r>
              <a:rPr lang="en-GB" dirty="0"/>
              <a:t>Pushing addresses of arguments</a:t>
            </a:r>
          </a:p>
        </p:txBody>
      </p:sp>
      <p:sp>
        <p:nvSpPr>
          <p:cNvPr id="3" name="Content Placeholder 2">
            <a:extLst>
              <a:ext uri="{FF2B5EF4-FFF2-40B4-BE49-F238E27FC236}">
                <a16:creationId xmlns:a16="http://schemas.microsoft.com/office/drawing/2014/main" id="{EA412EF6-4BA5-412D-330F-DF1D57D7B1D5}"/>
              </a:ext>
            </a:extLst>
          </p:cNvPr>
          <p:cNvSpPr>
            <a:spLocks noGrp="1"/>
          </p:cNvSpPr>
          <p:nvPr>
            <p:ph idx="1"/>
          </p:nvPr>
        </p:nvSpPr>
        <p:spPr>
          <a:xfrm>
            <a:off x="838199" y="1825625"/>
            <a:ext cx="10772955" cy="4351338"/>
          </a:xfrm>
        </p:spPr>
        <p:txBody>
          <a:bodyPr/>
          <a:lstStyle/>
          <a:p>
            <a:pPr marL="0" indent="0">
              <a:buNone/>
            </a:pPr>
            <a:r>
              <a:rPr lang="en-GB" dirty="0"/>
              <a:t>Pushing the addresses of the arguments added that are stored in </a:t>
            </a:r>
            <a:r>
              <a:rPr lang="en-GB" dirty="0" err="1"/>
              <a:t>arg_ptr</a:t>
            </a:r>
            <a:r>
              <a:rPr lang="en-GB" dirty="0"/>
              <a:t> </a:t>
            </a:r>
          </a:p>
        </p:txBody>
      </p:sp>
      <p:pic>
        <p:nvPicPr>
          <p:cNvPr id="5" name="Picture 4">
            <a:extLst>
              <a:ext uri="{FF2B5EF4-FFF2-40B4-BE49-F238E27FC236}">
                <a16:creationId xmlns:a16="http://schemas.microsoft.com/office/drawing/2014/main" id="{18F5937C-DF6F-5191-26AA-1FFB01C9908B}"/>
              </a:ext>
            </a:extLst>
          </p:cNvPr>
          <p:cNvPicPr>
            <a:picLocks noChangeAspect="1"/>
          </p:cNvPicPr>
          <p:nvPr/>
        </p:nvPicPr>
        <p:blipFill>
          <a:blip r:embed="rId2"/>
          <a:stretch>
            <a:fillRect/>
          </a:stretch>
        </p:blipFill>
        <p:spPr>
          <a:xfrm>
            <a:off x="838199" y="2276803"/>
            <a:ext cx="9797879" cy="3247218"/>
          </a:xfrm>
          <a:prstGeom prst="rect">
            <a:avLst/>
          </a:prstGeom>
        </p:spPr>
      </p:pic>
      <p:pic>
        <p:nvPicPr>
          <p:cNvPr id="7" name="Picture 6">
            <a:extLst>
              <a:ext uri="{FF2B5EF4-FFF2-40B4-BE49-F238E27FC236}">
                <a16:creationId xmlns:a16="http://schemas.microsoft.com/office/drawing/2014/main" id="{80BF8C23-61E2-6724-343B-DEAACE467E86}"/>
              </a:ext>
            </a:extLst>
          </p:cNvPr>
          <p:cNvPicPr>
            <a:picLocks noChangeAspect="1"/>
          </p:cNvPicPr>
          <p:nvPr/>
        </p:nvPicPr>
        <p:blipFill>
          <a:blip r:embed="rId3"/>
          <a:stretch>
            <a:fillRect/>
          </a:stretch>
        </p:blipFill>
        <p:spPr>
          <a:xfrm>
            <a:off x="1906692" y="5959683"/>
            <a:ext cx="5336931" cy="434559"/>
          </a:xfrm>
          <a:prstGeom prst="rect">
            <a:avLst/>
          </a:prstGeom>
        </p:spPr>
      </p:pic>
      <p:grpSp>
        <p:nvGrpSpPr>
          <p:cNvPr id="11" name="Group 10">
            <a:extLst>
              <a:ext uri="{FF2B5EF4-FFF2-40B4-BE49-F238E27FC236}">
                <a16:creationId xmlns:a16="http://schemas.microsoft.com/office/drawing/2014/main" id="{151509AA-DCFC-08FD-2894-F63824A4103C}"/>
              </a:ext>
            </a:extLst>
          </p:cNvPr>
          <p:cNvGrpSpPr/>
          <p:nvPr/>
        </p:nvGrpSpPr>
        <p:grpSpPr>
          <a:xfrm>
            <a:off x="3617095" y="4341480"/>
            <a:ext cx="3147840" cy="1669320"/>
            <a:chOff x="3617095" y="4341480"/>
            <a:chExt cx="3147840" cy="1669320"/>
          </a:xfrm>
        </p:grpSpPr>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8CDA9447-B4FE-5C18-CE92-762D256FEE6E}"/>
                    </a:ext>
                  </a:extLst>
                </p14:cNvPr>
                <p14:cNvContentPartPr/>
                <p14:nvPr/>
              </p14:nvContentPartPr>
              <p14:xfrm>
                <a:off x="3992215" y="4341480"/>
                <a:ext cx="2772720" cy="742680"/>
              </p14:xfrm>
            </p:contentPart>
          </mc:Choice>
          <mc:Fallback xmlns="">
            <p:pic>
              <p:nvPicPr>
                <p:cNvPr id="8" name="Ink 7">
                  <a:extLst>
                    <a:ext uri="{FF2B5EF4-FFF2-40B4-BE49-F238E27FC236}">
                      <a16:creationId xmlns:a16="http://schemas.microsoft.com/office/drawing/2014/main" id="{8CDA9447-B4FE-5C18-CE92-762D256FEE6E}"/>
                    </a:ext>
                  </a:extLst>
                </p:cNvPr>
                <p:cNvPicPr/>
                <p:nvPr/>
              </p:nvPicPr>
              <p:blipFill>
                <a:blip r:embed="rId5"/>
                <a:stretch>
                  <a:fillRect/>
                </a:stretch>
              </p:blipFill>
              <p:spPr>
                <a:xfrm>
                  <a:off x="3983215" y="4332480"/>
                  <a:ext cx="2790360" cy="7603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FBDA83A5-8460-B6A5-5825-C494A63CD7D3}"/>
                    </a:ext>
                  </a:extLst>
                </p14:cNvPr>
                <p14:cNvContentPartPr/>
                <p14:nvPr/>
              </p14:nvContentPartPr>
              <p14:xfrm>
                <a:off x="3711055" y="5026560"/>
                <a:ext cx="1431360" cy="888840"/>
              </p14:xfrm>
            </p:contentPart>
          </mc:Choice>
          <mc:Fallback xmlns="">
            <p:pic>
              <p:nvPicPr>
                <p:cNvPr id="9" name="Ink 8">
                  <a:extLst>
                    <a:ext uri="{FF2B5EF4-FFF2-40B4-BE49-F238E27FC236}">
                      <a16:creationId xmlns:a16="http://schemas.microsoft.com/office/drawing/2014/main" id="{FBDA83A5-8460-B6A5-5825-C494A63CD7D3}"/>
                    </a:ext>
                  </a:extLst>
                </p:cNvPr>
                <p:cNvPicPr/>
                <p:nvPr/>
              </p:nvPicPr>
              <p:blipFill>
                <a:blip r:embed="rId7"/>
                <a:stretch>
                  <a:fillRect/>
                </a:stretch>
              </p:blipFill>
              <p:spPr>
                <a:xfrm>
                  <a:off x="3702415" y="5017560"/>
                  <a:ext cx="1449000" cy="906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1FC59D5-FD78-20D9-9CAE-6819DB6307E2}"/>
                    </a:ext>
                  </a:extLst>
                </p14:cNvPr>
                <p14:cNvContentPartPr/>
                <p14:nvPr/>
              </p14:nvContentPartPr>
              <p14:xfrm>
                <a:off x="3617095" y="5789400"/>
                <a:ext cx="311400" cy="221400"/>
              </p14:xfrm>
            </p:contentPart>
          </mc:Choice>
          <mc:Fallback xmlns="">
            <p:pic>
              <p:nvPicPr>
                <p:cNvPr id="10" name="Ink 9">
                  <a:extLst>
                    <a:ext uri="{FF2B5EF4-FFF2-40B4-BE49-F238E27FC236}">
                      <a16:creationId xmlns:a16="http://schemas.microsoft.com/office/drawing/2014/main" id="{51FC59D5-FD78-20D9-9CAE-6819DB6307E2}"/>
                    </a:ext>
                  </a:extLst>
                </p:cNvPr>
                <p:cNvPicPr/>
                <p:nvPr/>
              </p:nvPicPr>
              <p:blipFill>
                <a:blip r:embed="rId9"/>
                <a:stretch>
                  <a:fillRect/>
                </a:stretch>
              </p:blipFill>
              <p:spPr>
                <a:xfrm>
                  <a:off x="3608455" y="5780760"/>
                  <a:ext cx="329040" cy="239040"/>
                </a:xfrm>
                <a:prstGeom prst="rect">
                  <a:avLst/>
                </a:prstGeom>
              </p:spPr>
            </p:pic>
          </mc:Fallback>
        </mc:AlternateContent>
      </p:grpSp>
      <p:sp>
        <p:nvSpPr>
          <p:cNvPr id="12" name="TextBox 11">
            <a:extLst>
              <a:ext uri="{FF2B5EF4-FFF2-40B4-BE49-F238E27FC236}">
                <a16:creationId xmlns:a16="http://schemas.microsoft.com/office/drawing/2014/main" id="{3A738CD1-7249-1B33-FAE0-69A763624CED}"/>
              </a:ext>
            </a:extLst>
          </p:cNvPr>
          <p:cNvSpPr txBox="1"/>
          <p:nvPr/>
        </p:nvSpPr>
        <p:spPr>
          <a:xfrm>
            <a:off x="4197673" y="5187854"/>
            <a:ext cx="661182" cy="369332"/>
          </a:xfrm>
          <a:prstGeom prst="rect">
            <a:avLst/>
          </a:prstGeom>
          <a:noFill/>
        </p:spPr>
        <p:txBody>
          <a:bodyPr wrap="square" rtlCol="0">
            <a:spAutoFit/>
          </a:bodyPr>
          <a:lstStyle/>
          <a:p>
            <a:r>
              <a:rPr lang="en-GB" dirty="0">
                <a:solidFill>
                  <a:srgbClr val="FF0000"/>
                </a:solidFill>
              </a:rPr>
              <a:t>from</a:t>
            </a:r>
          </a:p>
        </p:txBody>
      </p:sp>
      <p:grpSp>
        <p:nvGrpSpPr>
          <p:cNvPr id="16" name="Group 15">
            <a:extLst>
              <a:ext uri="{FF2B5EF4-FFF2-40B4-BE49-F238E27FC236}">
                <a16:creationId xmlns:a16="http://schemas.microsoft.com/office/drawing/2014/main" id="{1BE8B10F-157B-D983-73B4-394DC8123068}"/>
              </a:ext>
            </a:extLst>
          </p:cNvPr>
          <p:cNvGrpSpPr/>
          <p:nvPr/>
        </p:nvGrpSpPr>
        <p:grpSpPr>
          <a:xfrm>
            <a:off x="1787575" y="2693040"/>
            <a:ext cx="2756520" cy="1105200"/>
            <a:chOff x="1787575" y="2693040"/>
            <a:chExt cx="2756520" cy="1105200"/>
          </a:xfrm>
        </p:grpSpPr>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FB85B3D3-DC60-CD4F-9C9E-5042C3C84B20}"/>
                    </a:ext>
                  </a:extLst>
                </p14:cNvPr>
                <p14:cNvContentPartPr/>
                <p14:nvPr/>
              </p14:nvContentPartPr>
              <p14:xfrm>
                <a:off x="1787575" y="2693040"/>
                <a:ext cx="2756520" cy="743040"/>
              </p14:xfrm>
            </p:contentPart>
          </mc:Choice>
          <mc:Fallback xmlns="">
            <p:pic>
              <p:nvPicPr>
                <p:cNvPr id="13" name="Ink 12">
                  <a:extLst>
                    <a:ext uri="{FF2B5EF4-FFF2-40B4-BE49-F238E27FC236}">
                      <a16:creationId xmlns:a16="http://schemas.microsoft.com/office/drawing/2014/main" id="{FB85B3D3-DC60-CD4F-9C9E-5042C3C84B20}"/>
                    </a:ext>
                  </a:extLst>
                </p:cNvPr>
                <p:cNvPicPr/>
                <p:nvPr/>
              </p:nvPicPr>
              <p:blipFill>
                <a:blip r:embed="rId11"/>
                <a:stretch>
                  <a:fillRect/>
                </a:stretch>
              </p:blipFill>
              <p:spPr>
                <a:xfrm>
                  <a:off x="1778935" y="2684400"/>
                  <a:ext cx="2774160" cy="760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 name="Ink 13">
                  <a:extLst>
                    <a:ext uri="{FF2B5EF4-FFF2-40B4-BE49-F238E27FC236}">
                      <a16:creationId xmlns:a16="http://schemas.microsoft.com/office/drawing/2014/main" id="{F8DF49BB-22AA-CAE5-78C5-6A5A0219D532}"/>
                    </a:ext>
                  </a:extLst>
                </p14:cNvPr>
                <p14:cNvContentPartPr/>
                <p14:nvPr/>
              </p14:nvContentPartPr>
              <p14:xfrm>
                <a:off x="2443855" y="3395760"/>
                <a:ext cx="281160" cy="316800"/>
              </p14:xfrm>
            </p:contentPart>
          </mc:Choice>
          <mc:Fallback xmlns="">
            <p:pic>
              <p:nvPicPr>
                <p:cNvPr id="14" name="Ink 13">
                  <a:extLst>
                    <a:ext uri="{FF2B5EF4-FFF2-40B4-BE49-F238E27FC236}">
                      <a16:creationId xmlns:a16="http://schemas.microsoft.com/office/drawing/2014/main" id="{F8DF49BB-22AA-CAE5-78C5-6A5A0219D532}"/>
                    </a:ext>
                  </a:extLst>
                </p:cNvPr>
                <p:cNvPicPr/>
                <p:nvPr/>
              </p:nvPicPr>
              <p:blipFill>
                <a:blip r:embed="rId13"/>
                <a:stretch>
                  <a:fillRect/>
                </a:stretch>
              </p:blipFill>
              <p:spPr>
                <a:xfrm>
                  <a:off x="2435215" y="3387120"/>
                  <a:ext cx="298800" cy="3344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 name="Ink 14">
                  <a:extLst>
                    <a:ext uri="{FF2B5EF4-FFF2-40B4-BE49-F238E27FC236}">
                      <a16:creationId xmlns:a16="http://schemas.microsoft.com/office/drawing/2014/main" id="{77E4B466-BED5-3312-E346-39162BD4FF25}"/>
                    </a:ext>
                  </a:extLst>
                </p14:cNvPr>
                <p14:cNvContentPartPr/>
                <p14:nvPr/>
              </p14:nvContentPartPr>
              <p14:xfrm>
                <a:off x="2780455" y="3599880"/>
                <a:ext cx="149760" cy="198360"/>
              </p14:xfrm>
            </p:contentPart>
          </mc:Choice>
          <mc:Fallback xmlns="">
            <p:pic>
              <p:nvPicPr>
                <p:cNvPr id="15" name="Ink 14">
                  <a:extLst>
                    <a:ext uri="{FF2B5EF4-FFF2-40B4-BE49-F238E27FC236}">
                      <a16:creationId xmlns:a16="http://schemas.microsoft.com/office/drawing/2014/main" id="{77E4B466-BED5-3312-E346-39162BD4FF25}"/>
                    </a:ext>
                  </a:extLst>
                </p:cNvPr>
                <p:cNvPicPr/>
                <p:nvPr/>
              </p:nvPicPr>
              <p:blipFill>
                <a:blip r:embed="rId15"/>
                <a:stretch>
                  <a:fillRect/>
                </a:stretch>
              </p:blipFill>
              <p:spPr>
                <a:xfrm>
                  <a:off x="2771815" y="3590880"/>
                  <a:ext cx="167400" cy="216000"/>
                </a:xfrm>
                <a:prstGeom prst="rect">
                  <a:avLst/>
                </a:prstGeom>
              </p:spPr>
            </p:pic>
          </mc:Fallback>
        </mc:AlternateContent>
      </p:grpSp>
      <p:sp>
        <p:nvSpPr>
          <p:cNvPr id="17" name="TextBox 16">
            <a:extLst>
              <a:ext uri="{FF2B5EF4-FFF2-40B4-BE49-F238E27FC236}">
                <a16:creationId xmlns:a16="http://schemas.microsoft.com/office/drawing/2014/main" id="{57EAC853-1109-1A62-ED54-FCC3B6EBD8A1}"/>
              </a:ext>
            </a:extLst>
          </p:cNvPr>
          <p:cNvSpPr txBox="1"/>
          <p:nvPr/>
        </p:nvSpPr>
        <p:spPr>
          <a:xfrm>
            <a:off x="2930215" y="3554160"/>
            <a:ext cx="7146942" cy="369332"/>
          </a:xfrm>
          <a:prstGeom prst="rect">
            <a:avLst/>
          </a:prstGeom>
          <a:noFill/>
        </p:spPr>
        <p:txBody>
          <a:bodyPr wrap="square" rtlCol="0">
            <a:spAutoFit/>
          </a:bodyPr>
          <a:lstStyle/>
          <a:p>
            <a:r>
              <a:rPr lang="en-GB" dirty="0">
                <a:solidFill>
                  <a:srgbClr val="FF0000"/>
                </a:solidFill>
              </a:rPr>
              <a:t>Starting at </a:t>
            </a:r>
            <a:r>
              <a:rPr lang="en-GB" dirty="0" err="1">
                <a:solidFill>
                  <a:srgbClr val="FF0000"/>
                </a:solidFill>
              </a:rPr>
              <a:t>argc</a:t>
            </a:r>
            <a:r>
              <a:rPr lang="en-GB" dirty="0">
                <a:solidFill>
                  <a:srgbClr val="FF0000"/>
                </a:solidFill>
              </a:rPr>
              <a:t> – 1 because wanting to put arguments on in reverse order  </a:t>
            </a:r>
          </a:p>
        </p:txBody>
      </p:sp>
    </p:spTree>
    <p:extLst>
      <p:ext uri="{BB962C8B-B14F-4D97-AF65-F5344CB8AC3E}">
        <p14:creationId xmlns:p14="http://schemas.microsoft.com/office/powerpoint/2010/main" val="3198362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E3326-0ADC-258B-E4B4-E9559AA559E0}"/>
              </a:ext>
            </a:extLst>
          </p:cNvPr>
          <p:cNvSpPr>
            <a:spLocks noGrp="1"/>
          </p:cNvSpPr>
          <p:nvPr>
            <p:ph type="title"/>
          </p:nvPr>
        </p:nvSpPr>
        <p:spPr/>
        <p:txBody>
          <a:bodyPr/>
          <a:lstStyle/>
          <a:p>
            <a:r>
              <a:rPr lang="en-GB" dirty="0"/>
              <a:t>Pushing </a:t>
            </a:r>
            <a:r>
              <a:rPr lang="en-GB" dirty="0" err="1"/>
              <a:t>argc</a:t>
            </a:r>
            <a:r>
              <a:rPr lang="en-GB" dirty="0"/>
              <a:t> to the stack</a:t>
            </a:r>
          </a:p>
        </p:txBody>
      </p:sp>
      <p:sp>
        <p:nvSpPr>
          <p:cNvPr id="3" name="Content Placeholder 2">
            <a:extLst>
              <a:ext uri="{FF2B5EF4-FFF2-40B4-BE49-F238E27FC236}">
                <a16:creationId xmlns:a16="http://schemas.microsoft.com/office/drawing/2014/main" id="{08D92DD8-3463-BFD1-F05A-1BE0C3379312}"/>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8E1A0C7D-E47E-AD71-9087-6B9E262AD190}"/>
              </a:ext>
            </a:extLst>
          </p:cNvPr>
          <p:cNvPicPr>
            <a:picLocks noChangeAspect="1"/>
          </p:cNvPicPr>
          <p:nvPr/>
        </p:nvPicPr>
        <p:blipFill>
          <a:blip r:embed="rId2"/>
          <a:stretch>
            <a:fillRect/>
          </a:stretch>
        </p:blipFill>
        <p:spPr>
          <a:xfrm>
            <a:off x="1114783" y="2580467"/>
            <a:ext cx="9417230" cy="2552655"/>
          </a:xfrm>
          <a:prstGeom prst="rect">
            <a:avLst/>
          </a:prstGeom>
        </p:spPr>
      </p:pic>
    </p:spTree>
    <p:extLst>
      <p:ext uri="{BB962C8B-B14F-4D97-AF65-F5344CB8AC3E}">
        <p14:creationId xmlns:p14="http://schemas.microsoft.com/office/powerpoint/2010/main" val="2305039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752BD-B64C-2776-2133-540077053104}"/>
              </a:ext>
            </a:extLst>
          </p:cNvPr>
          <p:cNvSpPr>
            <a:spLocks noGrp="1"/>
          </p:cNvSpPr>
          <p:nvPr>
            <p:ph type="title"/>
          </p:nvPr>
        </p:nvSpPr>
        <p:spPr/>
        <p:txBody>
          <a:bodyPr/>
          <a:lstStyle/>
          <a:p>
            <a:r>
              <a:rPr lang="en-GB" dirty="0"/>
              <a:t>Pushing return address and </a:t>
            </a:r>
            <a:r>
              <a:rPr lang="en-GB" dirty="0" err="1"/>
              <a:t>hex_dump</a:t>
            </a:r>
            <a:endParaRPr lang="en-GB" dirty="0"/>
          </a:p>
        </p:txBody>
      </p:sp>
      <p:sp>
        <p:nvSpPr>
          <p:cNvPr id="3" name="Content Placeholder 2">
            <a:extLst>
              <a:ext uri="{FF2B5EF4-FFF2-40B4-BE49-F238E27FC236}">
                <a16:creationId xmlns:a16="http://schemas.microsoft.com/office/drawing/2014/main" id="{C53B7D56-ED46-CC32-4B66-3D651F1B149D}"/>
              </a:ext>
            </a:extLst>
          </p:cNvPr>
          <p:cNvSpPr>
            <a:spLocks noGrp="1"/>
          </p:cNvSpPr>
          <p:nvPr>
            <p:ph idx="1"/>
          </p:nvPr>
        </p:nvSpPr>
        <p:spPr/>
        <p:txBody>
          <a:bodyPr/>
          <a:lstStyle/>
          <a:p>
            <a:pPr marL="0" indent="0">
              <a:buNone/>
            </a:pPr>
            <a:r>
              <a:rPr lang="en-GB" dirty="0"/>
              <a:t>Using </a:t>
            </a:r>
            <a:r>
              <a:rPr lang="en-GB" dirty="0" err="1"/>
              <a:t>hex_dump</a:t>
            </a:r>
            <a:r>
              <a:rPr lang="en-GB" dirty="0"/>
              <a:t>() to show the layout of the stack after everything has been pushed</a:t>
            </a:r>
          </a:p>
        </p:txBody>
      </p:sp>
      <p:pic>
        <p:nvPicPr>
          <p:cNvPr id="5" name="Picture 4">
            <a:extLst>
              <a:ext uri="{FF2B5EF4-FFF2-40B4-BE49-F238E27FC236}">
                <a16:creationId xmlns:a16="http://schemas.microsoft.com/office/drawing/2014/main" id="{C2D1AB5F-2BD0-7884-5DBE-54CD25855314}"/>
              </a:ext>
            </a:extLst>
          </p:cNvPr>
          <p:cNvPicPr>
            <a:picLocks noChangeAspect="1"/>
          </p:cNvPicPr>
          <p:nvPr/>
        </p:nvPicPr>
        <p:blipFill rotWithShape="1">
          <a:blip r:embed="rId2"/>
          <a:srcRect t="1" r="1131" b="17406"/>
          <a:stretch/>
        </p:blipFill>
        <p:spPr>
          <a:xfrm>
            <a:off x="906649" y="3087703"/>
            <a:ext cx="6565928" cy="2027830"/>
          </a:xfrm>
          <a:prstGeom prst="rect">
            <a:avLst/>
          </a:prstGeom>
        </p:spPr>
      </p:pic>
      <p:pic>
        <p:nvPicPr>
          <p:cNvPr id="7" name="Picture 6">
            <a:extLst>
              <a:ext uri="{FF2B5EF4-FFF2-40B4-BE49-F238E27FC236}">
                <a16:creationId xmlns:a16="http://schemas.microsoft.com/office/drawing/2014/main" id="{4B9A7A80-47E3-0DB6-43D0-803BB56C73B0}"/>
              </a:ext>
            </a:extLst>
          </p:cNvPr>
          <p:cNvPicPr>
            <a:picLocks noChangeAspect="1"/>
          </p:cNvPicPr>
          <p:nvPr/>
        </p:nvPicPr>
        <p:blipFill>
          <a:blip r:embed="rId3"/>
          <a:stretch>
            <a:fillRect/>
          </a:stretch>
        </p:blipFill>
        <p:spPr>
          <a:xfrm>
            <a:off x="906649" y="5314801"/>
            <a:ext cx="8317685" cy="767131"/>
          </a:xfrm>
          <a:prstGeom prst="rect">
            <a:avLst/>
          </a:prstGeom>
        </p:spPr>
      </p:pic>
      <p:grpSp>
        <p:nvGrpSpPr>
          <p:cNvPr id="11" name="Group 10">
            <a:extLst>
              <a:ext uri="{FF2B5EF4-FFF2-40B4-BE49-F238E27FC236}">
                <a16:creationId xmlns:a16="http://schemas.microsoft.com/office/drawing/2014/main" id="{5EFAEE14-665F-DD6F-C58E-2079CF2D198B}"/>
              </a:ext>
            </a:extLst>
          </p:cNvPr>
          <p:cNvGrpSpPr/>
          <p:nvPr/>
        </p:nvGrpSpPr>
        <p:grpSpPr>
          <a:xfrm>
            <a:off x="1105532" y="3380280"/>
            <a:ext cx="2546280" cy="522000"/>
            <a:chOff x="1105532" y="3380280"/>
            <a:chExt cx="2546280" cy="522000"/>
          </a:xfrm>
        </p:grpSpPr>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CDAE4816-8F1F-889A-A519-33A8969E168E}"/>
                    </a:ext>
                  </a:extLst>
                </p14:cNvPr>
                <p14:cNvContentPartPr/>
                <p14:nvPr/>
              </p14:nvContentPartPr>
              <p14:xfrm>
                <a:off x="1105532" y="3380280"/>
                <a:ext cx="982800" cy="522000"/>
              </p14:xfrm>
            </p:contentPart>
          </mc:Choice>
          <mc:Fallback xmlns="">
            <p:pic>
              <p:nvPicPr>
                <p:cNvPr id="8" name="Ink 7">
                  <a:extLst>
                    <a:ext uri="{FF2B5EF4-FFF2-40B4-BE49-F238E27FC236}">
                      <a16:creationId xmlns:a16="http://schemas.microsoft.com/office/drawing/2014/main" id="{CDAE4816-8F1F-889A-A519-33A8969E168E}"/>
                    </a:ext>
                  </a:extLst>
                </p:cNvPr>
                <p:cNvPicPr/>
                <p:nvPr/>
              </p:nvPicPr>
              <p:blipFill>
                <a:blip r:embed="rId5"/>
                <a:stretch>
                  <a:fillRect/>
                </a:stretch>
              </p:blipFill>
              <p:spPr>
                <a:xfrm>
                  <a:off x="1096892" y="3371640"/>
                  <a:ext cx="1000440" cy="539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E71535CD-1242-1985-91DC-14CB098C035F}"/>
                    </a:ext>
                  </a:extLst>
                </p14:cNvPr>
                <p14:cNvContentPartPr/>
                <p14:nvPr/>
              </p14:nvContentPartPr>
              <p14:xfrm>
                <a:off x="2082932" y="3459120"/>
                <a:ext cx="1517760" cy="111240"/>
              </p14:xfrm>
            </p:contentPart>
          </mc:Choice>
          <mc:Fallback xmlns="">
            <p:pic>
              <p:nvPicPr>
                <p:cNvPr id="9" name="Ink 8">
                  <a:extLst>
                    <a:ext uri="{FF2B5EF4-FFF2-40B4-BE49-F238E27FC236}">
                      <a16:creationId xmlns:a16="http://schemas.microsoft.com/office/drawing/2014/main" id="{E71535CD-1242-1985-91DC-14CB098C035F}"/>
                    </a:ext>
                  </a:extLst>
                </p:cNvPr>
                <p:cNvPicPr/>
                <p:nvPr/>
              </p:nvPicPr>
              <p:blipFill>
                <a:blip r:embed="rId7"/>
                <a:stretch>
                  <a:fillRect/>
                </a:stretch>
              </p:blipFill>
              <p:spPr>
                <a:xfrm>
                  <a:off x="2073932" y="3450480"/>
                  <a:ext cx="153540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F869BD07-B0BB-D1C0-23D5-ED7E4C308ACB}"/>
                    </a:ext>
                  </a:extLst>
                </p14:cNvPr>
                <p14:cNvContentPartPr/>
                <p14:nvPr/>
              </p14:nvContentPartPr>
              <p14:xfrm>
                <a:off x="3480812" y="3445080"/>
                <a:ext cx="171000" cy="155880"/>
              </p14:xfrm>
            </p:contentPart>
          </mc:Choice>
          <mc:Fallback xmlns="">
            <p:pic>
              <p:nvPicPr>
                <p:cNvPr id="10" name="Ink 9">
                  <a:extLst>
                    <a:ext uri="{FF2B5EF4-FFF2-40B4-BE49-F238E27FC236}">
                      <a16:creationId xmlns:a16="http://schemas.microsoft.com/office/drawing/2014/main" id="{F869BD07-B0BB-D1C0-23D5-ED7E4C308ACB}"/>
                    </a:ext>
                  </a:extLst>
                </p:cNvPr>
                <p:cNvPicPr/>
                <p:nvPr/>
              </p:nvPicPr>
              <p:blipFill>
                <a:blip r:embed="rId9"/>
                <a:stretch>
                  <a:fillRect/>
                </a:stretch>
              </p:blipFill>
              <p:spPr>
                <a:xfrm>
                  <a:off x="3471812" y="3436440"/>
                  <a:ext cx="188640" cy="173520"/>
                </a:xfrm>
                <a:prstGeom prst="rect">
                  <a:avLst/>
                </a:prstGeom>
              </p:spPr>
            </p:pic>
          </mc:Fallback>
        </mc:AlternateContent>
      </p:grpSp>
      <p:sp>
        <p:nvSpPr>
          <p:cNvPr id="12" name="TextBox 11">
            <a:extLst>
              <a:ext uri="{FF2B5EF4-FFF2-40B4-BE49-F238E27FC236}">
                <a16:creationId xmlns:a16="http://schemas.microsoft.com/office/drawing/2014/main" id="{9D224E9E-D2D5-3CF3-BE80-9D97CB152CCF}"/>
              </a:ext>
            </a:extLst>
          </p:cNvPr>
          <p:cNvSpPr txBox="1"/>
          <p:nvPr/>
        </p:nvSpPr>
        <p:spPr>
          <a:xfrm>
            <a:off x="3651812" y="3299640"/>
            <a:ext cx="2669271" cy="646331"/>
          </a:xfrm>
          <a:prstGeom prst="rect">
            <a:avLst/>
          </a:prstGeom>
          <a:noFill/>
        </p:spPr>
        <p:txBody>
          <a:bodyPr wrap="square" rtlCol="0">
            <a:spAutoFit/>
          </a:bodyPr>
          <a:lstStyle/>
          <a:p>
            <a:r>
              <a:rPr lang="en-GB" dirty="0">
                <a:solidFill>
                  <a:srgbClr val="FF0000"/>
                </a:solidFill>
              </a:rPr>
              <a:t>Return address has to be a void pointer</a:t>
            </a:r>
          </a:p>
        </p:txBody>
      </p:sp>
    </p:spTree>
    <p:extLst>
      <p:ext uri="{BB962C8B-B14F-4D97-AF65-F5344CB8AC3E}">
        <p14:creationId xmlns:p14="http://schemas.microsoft.com/office/powerpoint/2010/main" val="2549149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BA70F-E134-8EF5-2041-5ECBEC7AE8DF}"/>
              </a:ext>
            </a:extLst>
          </p:cNvPr>
          <p:cNvSpPr>
            <a:spLocks noGrp="1"/>
          </p:cNvSpPr>
          <p:nvPr>
            <p:ph type="title"/>
          </p:nvPr>
        </p:nvSpPr>
        <p:spPr/>
        <p:txBody>
          <a:bodyPr/>
          <a:lstStyle/>
          <a:p>
            <a:r>
              <a:rPr lang="en-GB" dirty="0"/>
              <a:t>How we pulled the arguments from the stack</a:t>
            </a:r>
          </a:p>
        </p:txBody>
      </p:sp>
      <p:sp>
        <p:nvSpPr>
          <p:cNvPr id="3" name="Content Placeholder 2">
            <a:extLst>
              <a:ext uri="{FF2B5EF4-FFF2-40B4-BE49-F238E27FC236}">
                <a16:creationId xmlns:a16="http://schemas.microsoft.com/office/drawing/2014/main" id="{09A9D606-C0EF-CB38-8AA4-37500C45DEFC}"/>
              </a:ext>
            </a:extLst>
          </p:cNvPr>
          <p:cNvSpPr>
            <a:spLocks noGrp="1"/>
          </p:cNvSpPr>
          <p:nvPr>
            <p:ph idx="1"/>
          </p:nvPr>
        </p:nvSpPr>
        <p:spPr/>
        <p:txBody>
          <a:bodyPr/>
          <a:lstStyle/>
          <a:p>
            <a:pPr marL="0" indent="0">
              <a:buNone/>
            </a:pPr>
            <a:r>
              <a:rPr lang="en-GB" dirty="0"/>
              <a:t>In </a:t>
            </a:r>
            <a:r>
              <a:rPr lang="en-GB" dirty="0" err="1"/>
              <a:t>syscall.c</a:t>
            </a:r>
            <a:r>
              <a:rPr lang="en-GB" dirty="0"/>
              <a:t>:</a:t>
            </a:r>
          </a:p>
          <a:p>
            <a:pPr marL="0" indent="0">
              <a:buNone/>
            </a:pPr>
            <a:r>
              <a:rPr lang="en-GB" dirty="0"/>
              <a:t>Pulled the </a:t>
            </a:r>
            <a:r>
              <a:rPr lang="en-GB" dirty="0" err="1"/>
              <a:t>syscall</a:t>
            </a:r>
            <a:r>
              <a:rPr lang="en-GB" dirty="0"/>
              <a:t> code using:</a:t>
            </a:r>
          </a:p>
          <a:p>
            <a:pPr marL="0" indent="0">
              <a:buNone/>
            </a:pPr>
            <a:r>
              <a:rPr lang="en-GB" dirty="0"/>
              <a:t>Pulled the arguments using a </a:t>
            </a:r>
            <a:r>
              <a:rPr lang="en-GB" dirty="0" err="1"/>
              <a:t>load_stack</a:t>
            </a:r>
            <a:r>
              <a:rPr lang="en-GB" dirty="0"/>
              <a:t>() function:</a:t>
            </a:r>
          </a:p>
        </p:txBody>
      </p:sp>
      <p:pic>
        <p:nvPicPr>
          <p:cNvPr id="5" name="Picture 4">
            <a:extLst>
              <a:ext uri="{FF2B5EF4-FFF2-40B4-BE49-F238E27FC236}">
                <a16:creationId xmlns:a16="http://schemas.microsoft.com/office/drawing/2014/main" id="{8EE51A4A-3F93-0657-B8C7-76D22369E7C2}"/>
              </a:ext>
            </a:extLst>
          </p:cNvPr>
          <p:cNvPicPr>
            <a:picLocks noChangeAspect="1"/>
          </p:cNvPicPr>
          <p:nvPr/>
        </p:nvPicPr>
        <p:blipFill>
          <a:blip r:embed="rId2"/>
          <a:stretch>
            <a:fillRect/>
          </a:stretch>
        </p:blipFill>
        <p:spPr>
          <a:xfrm>
            <a:off x="953290" y="3370042"/>
            <a:ext cx="7326002" cy="1605232"/>
          </a:xfrm>
          <a:prstGeom prst="rect">
            <a:avLst/>
          </a:prstGeom>
        </p:spPr>
      </p:pic>
      <p:pic>
        <p:nvPicPr>
          <p:cNvPr id="7" name="Picture 6">
            <a:extLst>
              <a:ext uri="{FF2B5EF4-FFF2-40B4-BE49-F238E27FC236}">
                <a16:creationId xmlns:a16="http://schemas.microsoft.com/office/drawing/2014/main" id="{FA41DCDC-46C8-D8E6-164E-661D6FF1D9A1}"/>
              </a:ext>
            </a:extLst>
          </p:cNvPr>
          <p:cNvPicPr>
            <a:picLocks noChangeAspect="1"/>
          </p:cNvPicPr>
          <p:nvPr/>
        </p:nvPicPr>
        <p:blipFill>
          <a:blip r:embed="rId3"/>
          <a:stretch>
            <a:fillRect/>
          </a:stretch>
        </p:blipFill>
        <p:spPr>
          <a:xfrm>
            <a:off x="988700" y="5226234"/>
            <a:ext cx="5648013" cy="335193"/>
          </a:xfrm>
          <a:prstGeom prst="rect">
            <a:avLst/>
          </a:prstGeom>
        </p:spPr>
      </p:pic>
      <p:pic>
        <p:nvPicPr>
          <p:cNvPr id="9" name="Picture 8">
            <a:extLst>
              <a:ext uri="{FF2B5EF4-FFF2-40B4-BE49-F238E27FC236}">
                <a16:creationId xmlns:a16="http://schemas.microsoft.com/office/drawing/2014/main" id="{0A8F71F0-CAA2-6208-CA72-852E5A3B7B5F}"/>
              </a:ext>
            </a:extLst>
          </p:cNvPr>
          <p:cNvPicPr>
            <a:picLocks noChangeAspect="1"/>
          </p:cNvPicPr>
          <p:nvPr/>
        </p:nvPicPr>
        <p:blipFill>
          <a:blip r:embed="rId4"/>
          <a:stretch>
            <a:fillRect/>
          </a:stretch>
        </p:blipFill>
        <p:spPr>
          <a:xfrm>
            <a:off x="5220889" y="2419643"/>
            <a:ext cx="3688550" cy="356381"/>
          </a:xfrm>
          <a:prstGeom prst="rect">
            <a:avLst/>
          </a:prstGeom>
        </p:spPr>
      </p:pic>
      <p:grpSp>
        <p:nvGrpSpPr>
          <p:cNvPr id="13" name="Group 12">
            <a:extLst>
              <a:ext uri="{FF2B5EF4-FFF2-40B4-BE49-F238E27FC236}">
                <a16:creationId xmlns:a16="http://schemas.microsoft.com/office/drawing/2014/main" id="{CFE8ED1C-7D5A-C934-BA0D-AEA9F047B60E}"/>
              </a:ext>
            </a:extLst>
          </p:cNvPr>
          <p:cNvGrpSpPr/>
          <p:nvPr/>
        </p:nvGrpSpPr>
        <p:grpSpPr>
          <a:xfrm>
            <a:off x="5257958" y="3783802"/>
            <a:ext cx="823320" cy="599400"/>
            <a:chOff x="5257958" y="3783802"/>
            <a:chExt cx="823320" cy="599400"/>
          </a:xfrm>
        </p:grpSpPr>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D654081D-342D-15B5-98EE-C7604358535D}"/>
                    </a:ext>
                  </a:extLst>
                </p14:cNvPr>
                <p14:cNvContentPartPr/>
                <p14:nvPr/>
              </p14:nvContentPartPr>
              <p14:xfrm>
                <a:off x="5257958" y="3919522"/>
                <a:ext cx="600120" cy="463680"/>
              </p14:xfrm>
            </p:contentPart>
          </mc:Choice>
          <mc:Fallback xmlns="">
            <p:pic>
              <p:nvPicPr>
                <p:cNvPr id="10" name="Ink 9">
                  <a:extLst>
                    <a:ext uri="{FF2B5EF4-FFF2-40B4-BE49-F238E27FC236}">
                      <a16:creationId xmlns:a16="http://schemas.microsoft.com/office/drawing/2014/main" id="{D654081D-342D-15B5-98EE-C7604358535D}"/>
                    </a:ext>
                  </a:extLst>
                </p:cNvPr>
                <p:cNvPicPr/>
                <p:nvPr/>
              </p:nvPicPr>
              <p:blipFill>
                <a:blip r:embed="rId6"/>
                <a:stretch>
                  <a:fillRect/>
                </a:stretch>
              </p:blipFill>
              <p:spPr>
                <a:xfrm>
                  <a:off x="5248958" y="3910522"/>
                  <a:ext cx="617760" cy="4813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8FF0D3F4-77DF-B9A9-18BA-72191D52C426}"/>
                    </a:ext>
                  </a:extLst>
                </p14:cNvPr>
                <p14:cNvContentPartPr/>
                <p14:nvPr/>
              </p14:nvContentPartPr>
              <p14:xfrm>
                <a:off x="5737838" y="3801082"/>
                <a:ext cx="273960" cy="184320"/>
              </p14:xfrm>
            </p:contentPart>
          </mc:Choice>
          <mc:Fallback xmlns="">
            <p:pic>
              <p:nvPicPr>
                <p:cNvPr id="11" name="Ink 10">
                  <a:extLst>
                    <a:ext uri="{FF2B5EF4-FFF2-40B4-BE49-F238E27FC236}">
                      <a16:creationId xmlns:a16="http://schemas.microsoft.com/office/drawing/2014/main" id="{8FF0D3F4-77DF-B9A9-18BA-72191D52C426}"/>
                    </a:ext>
                  </a:extLst>
                </p:cNvPr>
                <p:cNvPicPr/>
                <p:nvPr/>
              </p:nvPicPr>
              <p:blipFill>
                <a:blip r:embed="rId8"/>
                <a:stretch>
                  <a:fillRect/>
                </a:stretch>
              </p:blipFill>
              <p:spPr>
                <a:xfrm>
                  <a:off x="5728838" y="3792082"/>
                  <a:ext cx="29160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132EBF57-9B03-EBC1-709F-9F2AEDCE8B16}"/>
                    </a:ext>
                  </a:extLst>
                </p14:cNvPr>
                <p14:cNvContentPartPr/>
                <p14:nvPr/>
              </p14:nvContentPartPr>
              <p14:xfrm>
                <a:off x="5998838" y="3783802"/>
                <a:ext cx="82440" cy="118800"/>
              </p14:xfrm>
            </p:contentPart>
          </mc:Choice>
          <mc:Fallback xmlns="">
            <p:pic>
              <p:nvPicPr>
                <p:cNvPr id="12" name="Ink 11">
                  <a:extLst>
                    <a:ext uri="{FF2B5EF4-FFF2-40B4-BE49-F238E27FC236}">
                      <a16:creationId xmlns:a16="http://schemas.microsoft.com/office/drawing/2014/main" id="{132EBF57-9B03-EBC1-709F-9F2AEDCE8B16}"/>
                    </a:ext>
                  </a:extLst>
                </p:cNvPr>
                <p:cNvPicPr/>
                <p:nvPr/>
              </p:nvPicPr>
              <p:blipFill>
                <a:blip r:embed="rId10"/>
                <a:stretch>
                  <a:fillRect/>
                </a:stretch>
              </p:blipFill>
              <p:spPr>
                <a:xfrm>
                  <a:off x="5989838" y="3775162"/>
                  <a:ext cx="100080" cy="136440"/>
                </a:xfrm>
                <a:prstGeom prst="rect">
                  <a:avLst/>
                </a:prstGeom>
              </p:spPr>
            </p:pic>
          </mc:Fallback>
        </mc:AlternateContent>
      </p:grpSp>
      <p:sp>
        <p:nvSpPr>
          <p:cNvPr id="15" name="TextBox 14">
            <a:extLst>
              <a:ext uri="{FF2B5EF4-FFF2-40B4-BE49-F238E27FC236}">
                <a16:creationId xmlns:a16="http://schemas.microsoft.com/office/drawing/2014/main" id="{9DE468F1-94EF-7B57-478B-0D8D67187454}"/>
              </a:ext>
            </a:extLst>
          </p:cNvPr>
          <p:cNvSpPr txBox="1"/>
          <p:nvPr/>
        </p:nvSpPr>
        <p:spPr>
          <a:xfrm>
            <a:off x="6040058" y="3581777"/>
            <a:ext cx="2186754" cy="1200329"/>
          </a:xfrm>
          <a:prstGeom prst="rect">
            <a:avLst/>
          </a:prstGeom>
          <a:noFill/>
        </p:spPr>
        <p:txBody>
          <a:bodyPr wrap="square" rtlCol="0">
            <a:spAutoFit/>
          </a:bodyPr>
          <a:lstStyle/>
          <a:p>
            <a:r>
              <a:rPr lang="en-GB" dirty="0">
                <a:solidFill>
                  <a:srgbClr val="FF0000"/>
                </a:solidFill>
              </a:rPr>
              <a:t>+ 1 because the </a:t>
            </a:r>
            <a:r>
              <a:rPr lang="en-GB" dirty="0" err="1">
                <a:solidFill>
                  <a:srgbClr val="FF0000"/>
                </a:solidFill>
              </a:rPr>
              <a:t>syscall</a:t>
            </a:r>
            <a:r>
              <a:rPr lang="en-GB" dirty="0">
                <a:solidFill>
                  <a:srgbClr val="FF0000"/>
                </a:solidFill>
              </a:rPr>
              <a:t> code is at </a:t>
            </a:r>
            <a:r>
              <a:rPr lang="en-GB" dirty="0" err="1">
                <a:solidFill>
                  <a:srgbClr val="FF0000"/>
                </a:solidFill>
              </a:rPr>
              <a:t>esp</a:t>
            </a:r>
            <a:r>
              <a:rPr lang="en-GB" dirty="0">
                <a:solidFill>
                  <a:srgbClr val="FF0000"/>
                </a:solidFill>
              </a:rPr>
              <a:t> so need to go up 1 for first argument</a:t>
            </a:r>
          </a:p>
        </p:txBody>
      </p:sp>
    </p:spTree>
    <p:extLst>
      <p:ext uri="{BB962C8B-B14F-4D97-AF65-F5344CB8AC3E}">
        <p14:creationId xmlns:p14="http://schemas.microsoft.com/office/powerpoint/2010/main" val="981550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7518F-5928-33BB-29D9-9C8C10F78D64}"/>
              </a:ext>
            </a:extLst>
          </p:cNvPr>
          <p:cNvSpPr>
            <a:spLocks noGrp="1"/>
          </p:cNvSpPr>
          <p:nvPr>
            <p:ph type="title"/>
          </p:nvPr>
        </p:nvSpPr>
        <p:spPr/>
        <p:txBody>
          <a:bodyPr/>
          <a:lstStyle/>
          <a:p>
            <a:r>
              <a:rPr lang="en-US" dirty="0">
                <a:cs typeface="Calibri Light"/>
              </a:rPr>
              <a:t>The System Calls:</a:t>
            </a:r>
            <a:endParaRPr lang="en-US" dirty="0"/>
          </a:p>
        </p:txBody>
      </p:sp>
      <p:sp>
        <p:nvSpPr>
          <p:cNvPr id="3" name="Content Placeholder 2">
            <a:extLst>
              <a:ext uri="{FF2B5EF4-FFF2-40B4-BE49-F238E27FC236}">
                <a16:creationId xmlns:a16="http://schemas.microsoft.com/office/drawing/2014/main" id="{E3E31670-7A90-47EF-7A51-7582BDCDBDAF}"/>
              </a:ext>
            </a:extLst>
          </p:cNvPr>
          <p:cNvSpPr>
            <a:spLocks noGrp="1"/>
          </p:cNvSpPr>
          <p:nvPr>
            <p:ph idx="1"/>
          </p:nvPr>
        </p:nvSpPr>
        <p:spPr>
          <a:xfrm>
            <a:off x="838200" y="1609965"/>
            <a:ext cx="10515600" cy="4890488"/>
          </a:xfrm>
        </p:spPr>
        <p:txBody>
          <a:bodyPr vert="horz" lIns="91440" tIns="45720" rIns="91440" bIns="45720" rtlCol="0" anchor="t">
            <a:normAutofit fontScale="77500" lnSpcReduction="20000"/>
          </a:bodyPr>
          <a:lstStyle/>
          <a:p>
            <a:r>
              <a:rPr lang="en-US" dirty="0">
                <a:cs typeface="Calibri"/>
              </a:rPr>
              <a:t>System calls are invoked using int $0x30 inside of user programs</a:t>
            </a:r>
          </a:p>
          <a:p>
            <a:r>
              <a:rPr lang="en-US" dirty="0">
                <a:cs typeface="Calibri"/>
              </a:rPr>
              <a:t>System calls are handled in </a:t>
            </a:r>
            <a:r>
              <a:rPr lang="en-US" dirty="0" err="1">
                <a:cs typeface="Calibri"/>
              </a:rPr>
              <a:t>syscall.c</a:t>
            </a:r>
            <a:r>
              <a:rPr lang="en-US" dirty="0">
                <a:cs typeface="Calibri"/>
              </a:rPr>
              <a:t> within the </a:t>
            </a:r>
            <a:r>
              <a:rPr lang="en-US" dirty="0" err="1">
                <a:cs typeface="Calibri"/>
              </a:rPr>
              <a:t>syscall</a:t>
            </a:r>
            <a:r>
              <a:rPr lang="en-US" dirty="0">
                <a:cs typeface="Calibri"/>
              </a:rPr>
              <a:t> handler</a:t>
            </a:r>
          </a:p>
          <a:p>
            <a:r>
              <a:rPr lang="en-US" dirty="0">
                <a:cs typeface="Calibri"/>
              </a:rPr>
              <a:t>From the total of 13 </a:t>
            </a:r>
            <a:r>
              <a:rPr lang="en-US" dirty="0" err="1">
                <a:cs typeface="Calibri"/>
              </a:rPr>
              <a:t>syscalls</a:t>
            </a:r>
            <a:r>
              <a:rPr lang="en-US" dirty="0">
                <a:cs typeface="Calibri"/>
              </a:rPr>
              <a:t> we completed; </a:t>
            </a:r>
          </a:p>
          <a:p>
            <a:endParaRPr lang="en-US" dirty="0">
              <a:cs typeface="Calibri"/>
            </a:endParaRPr>
          </a:p>
          <a:p>
            <a:endParaRPr lang="en-US" dirty="0">
              <a:cs typeface="Calibri"/>
            </a:endParaRPr>
          </a:p>
          <a:p>
            <a:pPr marL="0" indent="0">
              <a:buNone/>
            </a:pPr>
            <a:r>
              <a:rPr lang="en-US" dirty="0">
                <a:cs typeface="Calibri"/>
              </a:rPr>
              <a:t>SYS_EXIT</a:t>
            </a:r>
          </a:p>
          <a:p>
            <a:pPr marL="0" indent="0">
              <a:buNone/>
            </a:pPr>
            <a:r>
              <a:rPr lang="en-US" dirty="0">
                <a:cs typeface="Calibri"/>
              </a:rPr>
              <a:t>SYS_HALT</a:t>
            </a:r>
          </a:p>
          <a:p>
            <a:pPr marL="0" indent="0">
              <a:buNone/>
            </a:pPr>
            <a:r>
              <a:rPr lang="en-US" dirty="0">
                <a:cs typeface="Calibri"/>
              </a:rPr>
              <a:t>SYS_CREATE</a:t>
            </a:r>
          </a:p>
          <a:p>
            <a:pPr marL="0" indent="0">
              <a:buNone/>
            </a:pPr>
            <a:r>
              <a:rPr lang="en-US" dirty="0">
                <a:cs typeface="Calibri"/>
              </a:rPr>
              <a:t>SYS_REMOVE</a:t>
            </a:r>
          </a:p>
          <a:p>
            <a:pPr marL="457200" indent="-457200"/>
            <a:endParaRPr lang="en-US" dirty="0">
              <a:cs typeface="Calibri"/>
            </a:endParaRPr>
          </a:p>
          <a:p>
            <a:pPr marL="457200" indent="-457200"/>
            <a:endParaRPr lang="en-US" dirty="0">
              <a:cs typeface="Calibri"/>
            </a:endParaRPr>
          </a:p>
          <a:p>
            <a:pPr marL="457200" indent="-457200"/>
            <a:r>
              <a:rPr lang="en-US" dirty="0">
                <a:cs typeface="Calibri"/>
              </a:rPr>
              <a:t>Each of these system call cases call back to the corresponding function handler which then returns the value which is pushed into </a:t>
            </a:r>
            <a:r>
              <a:rPr lang="en-US" dirty="0" err="1">
                <a:cs typeface="Calibri"/>
              </a:rPr>
              <a:t>eax</a:t>
            </a:r>
            <a:r>
              <a:rPr lang="en-US" dirty="0">
                <a:cs typeface="Calibri"/>
              </a:rPr>
              <a:t> in f with whatever was returned (being if the system call ran correctly which returns a 0 or a -1 if not)</a:t>
            </a:r>
          </a:p>
        </p:txBody>
      </p:sp>
      <p:pic>
        <p:nvPicPr>
          <p:cNvPr id="4" name="Picture 4" descr="Text&#10;&#10;Description automatically generated">
            <a:extLst>
              <a:ext uri="{FF2B5EF4-FFF2-40B4-BE49-F238E27FC236}">
                <a16:creationId xmlns:a16="http://schemas.microsoft.com/office/drawing/2014/main" id="{B21B9BCA-55CA-BADE-B81A-FCDEF2A1A223}"/>
              </a:ext>
            </a:extLst>
          </p:cNvPr>
          <p:cNvPicPr>
            <a:picLocks noChangeAspect="1"/>
          </p:cNvPicPr>
          <p:nvPr/>
        </p:nvPicPr>
        <p:blipFill>
          <a:blip r:embed="rId2"/>
          <a:stretch>
            <a:fillRect/>
          </a:stretch>
        </p:blipFill>
        <p:spPr>
          <a:xfrm>
            <a:off x="2859918" y="2963825"/>
            <a:ext cx="2369390" cy="473449"/>
          </a:xfrm>
          <a:prstGeom prst="rect">
            <a:avLst/>
          </a:prstGeom>
        </p:spPr>
      </p:pic>
      <p:pic>
        <p:nvPicPr>
          <p:cNvPr id="5" name="Picture 5" descr="Text&#10;&#10;Description automatically generated">
            <a:extLst>
              <a:ext uri="{FF2B5EF4-FFF2-40B4-BE49-F238E27FC236}">
                <a16:creationId xmlns:a16="http://schemas.microsoft.com/office/drawing/2014/main" id="{BB58FE32-71E0-82B7-C138-86DF5D49F3C4}"/>
              </a:ext>
            </a:extLst>
          </p:cNvPr>
          <p:cNvPicPr>
            <a:picLocks noChangeAspect="1"/>
          </p:cNvPicPr>
          <p:nvPr/>
        </p:nvPicPr>
        <p:blipFill>
          <a:blip r:embed="rId3"/>
          <a:stretch>
            <a:fillRect/>
          </a:stretch>
        </p:blipFill>
        <p:spPr>
          <a:xfrm>
            <a:off x="2862532" y="3562386"/>
            <a:ext cx="2362200" cy="452095"/>
          </a:xfrm>
          <a:prstGeom prst="rect">
            <a:avLst/>
          </a:prstGeom>
        </p:spPr>
      </p:pic>
      <p:pic>
        <p:nvPicPr>
          <p:cNvPr id="6" name="Picture 6" descr="Text&#10;&#10;Description automatically generated">
            <a:extLst>
              <a:ext uri="{FF2B5EF4-FFF2-40B4-BE49-F238E27FC236}">
                <a16:creationId xmlns:a16="http://schemas.microsoft.com/office/drawing/2014/main" id="{6C55F9A4-B108-90A9-1B37-6092A8C6D8D2}"/>
              </a:ext>
            </a:extLst>
          </p:cNvPr>
          <p:cNvPicPr>
            <a:picLocks noChangeAspect="1"/>
          </p:cNvPicPr>
          <p:nvPr/>
        </p:nvPicPr>
        <p:blipFill>
          <a:blip r:embed="rId4"/>
          <a:stretch>
            <a:fillRect/>
          </a:stretch>
        </p:blipFill>
        <p:spPr>
          <a:xfrm>
            <a:off x="2862532" y="4119318"/>
            <a:ext cx="2642559" cy="445289"/>
          </a:xfrm>
          <a:prstGeom prst="rect">
            <a:avLst/>
          </a:prstGeom>
        </p:spPr>
      </p:pic>
      <p:pic>
        <p:nvPicPr>
          <p:cNvPr id="8" name="Picture 8" descr="Text&#10;&#10;Description automatically generated">
            <a:extLst>
              <a:ext uri="{FF2B5EF4-FFF2-40B4-BE49-F238E27FC236}">
                <a16:creationId xmlns:a16="http://schemas.microsoft.com/office/drawing/2014/main" id="{1348CFF7-EED7-7772-379B-F6EAAD3C5F89}"/>
              </a:ext>
            </a:extLst>
          </p:cNvPr>
          <p:cNvPicPr>
            <a:picLocks noChangeAspect="1"/>
          </p:cNvPicPr>
          <p:nvPr/>
        </p:nvPicPr>
        <p:blipFill>
          <a:blip r:embed="rId5"/>
          <a:stretch>
            <a:fillRect/>
          </a:stretch>
        </p:blipFill>
        <p:spPr>
          <a:xfrm>
            <a:off x="2862533" y="4673507"/>
            <a:ext cx="2642559" cy="523040"/>
          </a:xfrm>
          <a:prstGeom prst="rect">
            <a:avLst/>
          </a:prstGeom>
        </p:spPr>
      </p:pic>
      <p:pic>
        <p:nvPicPr>
          <p:cNvPr id="9" name="Picture 9" descr="Text&#10;&#10;Description automatically generated">
            <a:extLst>
              <a:ext uri="{FF2B5EF4-FFF2-40B4-BE49-F238E27FC236}">
                <a16:creationId xmlns:a16="http://schemas.microsoft.com/office/drawing/2014/main" id="{07E30765-BC6A-B5A9-15CA-5C7B341F0FF1}"/>
              </a:ext>
            </a:extLst>
          </p:cNvPr>
          <p:cNvPicPr>
            <a:picLocks noChangeAspect="1"/>
          </p:cNvPicPr>
          <p:nvPr/>
        </p:nvPicPr>
        <p:blipFill rotWithShape="1">
          <a:blip r:embed="rId6"/>
          <a:srcRect l="4724" r="-263" b="-1053"/>
          <a:stretch/>
        </p:blipFill>
        <p:spPr>
          <a:xfrm>
            <a:off x="5932099" y="2963892"/>
            <a:ext cx="2620801" cy="693019"/>
          </a:xfrm>
          <a:prstGeom prst="rect">
            <a:avLst/>
          </a:prstGeom>
        </p:spPr>
      </p:pic>
      <p:pic>
        <p:nvPicPr>
          <p:cNvPr id="11" name="Picture 11" descr="Text&#10;&#10;Description automatically generated">
            <a:extLst>
              <a:ext uri="{FF2B5EF4-FFF2-40B4-BE49-F238E27FC236}">
                <a16:creationId xmlns:a16="http://schemas.microsoft.com/office/drawing/2014/main" id="{DADA52B5-F8E7-EF1D-F273-E33AF49B38D0}"/>
              </a:ext>
            </a:extLst>
          </p:cNvPr>
          <p:cNvPicPr>
            <a:picLocks noChangeAspect="1"/>
          </p:cNvPicPr>
          <p:nvPr/>
        </p:nvPicPr>
        <p:blipFill>
          <a:blip r:embed="rId7"/>
          <a:stretch>
            <a:fillRect/>
          </a:stretch>
        </p:blipFill>
        <p:spPr>
          <a:xfrm>
            <a:off x="5932098" y="4119621"/>
            <a:ext cx="2743200" cy="430306"/>
          </a:xfrm>
          <a:prstGeom prst="rect">
            <a:avLst/>
          </a:prstGeom>
        </p:spPr>
      </p:pic>
      <p:pic>
        <p:nvPicPr>
          <p:cNvPr id="12" name="Picture 12" descr="Text&#10;&#10;Description automatically generated">
            <a:extLst>
              <a:ext uri="{FF2B5EF4-FFF2-40B4-BE49-F238E27FC236}">
                <a16:creationId xmlns:a16="http://schemas.microsoft.com/office/drawing/2014/main" id="{63B8522C-0DB0-514A-6A8B-16CD0F6FF7B1}"/>
              </a:ext>
            </a:extLst>
          </p:cNvPr>
          <p:cNvPicPr>
            <a:picLocks noChangeAspect="1"/>
          </p:cNvPicPr>
          <p:nvPr/>
        </p:nvPicPr>
        <p:blipFill>
          <a:blip r:embed="rId8"/>
          <a:stretch>
            <a:fillRect/>
          </a:stretch>
        </p:blipFill>
        <p:spPr>
          <a:xfrm>
            <a:off x="5932098" y="4654841"/>
            <a:ext cx="2743200" cy="553187"/>
          </a:xfrm>
          <a:prstGeom prst="rect">
            <a:avLst/>
          </a:prstGeom>
        </p:spPr>
      </p:pic>
      <p:cxnSp>
        <p:nvCxnSpPr>
          <p:cNvPr id="13" name="Straight Arrow Connector 12">
            <a:extLst>
              <a:ext uri="{FF2B5EF4-FFF2-40B4-BE49-F238E27FC236}">
                <a16:creationId xmlns:a16="http://schemas.microsoft.com/office/drawing/2014/main" id="{54CD4F1F-BC0D-C4DD-321A-C9F6A32303AC}"/>
              </a:ext>
            </a:extLst>
          </p:cNvPr>
          <p:cNvCxnSpPr/>
          <p:nvPr/>
        </p:nvCxnSpPr>
        <p:spPr>
          <a:xfrm>
            <a:off x="5228148" y="3186561"/>
            <a:ext cx="713116" cy="86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610F93DE-6344-B061-9CA4-7FA7B2DF96EA}"/>
              </a:ext>
            </a:extLst>
          </p:cNvPr>
          <p:cNvCxnSpPr>
            <a:cxnSpLocks/>
          </p:cNvCxnSpPr>
          <p:nvPr/>
        </p:nvCxnSpPr>
        <p:spPr>
          <a:xfrm>
            <a:off x="5508506" y="4293617"/>
            <a:ext cx="432758" cy="14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79937800-F7AB-D80F-F5F3-CE465F9BC927}"/>
              </a:ext>
            </a:extLst>
          </p:cNvPr>
          <p:cNvCxnSpPr>
            <a:cxnSpLocks/>
          </p:cNvCxnSpPr>
          <p:nvPr/>
        </p:nvCxnSpPr>
        <p:spPr>
          <a:xfrm>
            <a:off x="5508506" y="4926221"/>
            <a:ext cx="432758" cy="86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1C3D1AF5-D455-E910-2FA9-1503ACE06128}"/>
              </a:ext>
            </a:extLst>
          </p:cNvPr>
          <p:cNvCxnSpPr>
            <a:cxnSpLocks/>
          </p:cNvCxnSpPr>
          <p:nvPr/>
        </p:nvCxnSpPr>
        <p:spPr>
          <a:xfrm>
            <a:off x="5228147" y="3819164"/>
            <a:ext cx="3768304" cy="86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C864709D-83BF-EBF1-CBF2-C63DA8026852}"/>
              </a:ext>
            </a:extLst>
          </p:cNvPr>
          <p:cNvSpPr txBox="1"/>
          <p:nvPr/>
        </p:nvSpPr>
        <p:spPr>
          <a:xfrm>
            <a:off x="9133216" y="3245689"/>
            <a:ext cx="2535807" cy="380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C4A0C815-D25E-ADCD-E994-22E9556E1F74}"/>
              </a:ext>
            </a:extLst>
          </p:cNvPr>
          <p:cNvSpPr txBox="1"/>
          <p:nvPr/>
        </p:nvSpPr>
        <p:spPr>
          <a:xfrm>
            <a:off x="8928339" y="3224122"/>
            <a:ext cx="248907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alibri"/>
              </a:rPr>
              <a:t>Does not have a function handler as only a single function has to be called which turns off</a:t>
            </a:r>
          </a:p>
        </p:txBody>
      </p:sp>
    </p:spTree>
    <p:extLst>
      <p:ext uri="{BB962C8B-B14F-4D97-AF65-F5344CB8AC3E}">
        <p14:creationId xmlns:p14="http://schemas.microsoft.com/office/powerpoint/2010/main" val="909362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EE6B8-5255-4DBB-BE4E-4CBF37316C5D}"/>
              </a:ext>
            </a:extLst>
          </p:cNvPr>
          <p:cNvSpPr>
            <a:spLocks noGrp="1"/>
          </p:cNvSpPr>
          <p:nvPr>
            <p:ph type="title"/>
          </p:nvPr>
        </p:nvSpPr>
        <p:spPr>
          <a:xfrm>
            <a:off x="1041647" y="157487"/>
            <a:ext cx="10515600" cy="1325563"/>
          </a:xfrm>
        </p:spPr>
        <p:txBody>
          <a:bodyPr/>
          <a:lstStyle/>
          <a:p>
            <a:r>
              <a:rPr lang="en-GB" b="1" dirty="0"/>
              <a:t>Exploit of </a:t>
            </a:r>
            <a:r>
              <a:rPr lang="en-GB" b="1" dirty="0" err="1"/>
              <a:t>sys_remove</a:t>
            </a:r>
            <a:endParaRPr lang="en-GB" b="1" dirty="0"/>
          </a:p>
        </p:txBody>
      </p:sp>
      <p:sp>
        <p:nvSpPr>
          <p:cNvPr id="3" name="Content Placeholder 2">
            <a:extLst>
              <a:ext uri="{FF2B5EF4-FFF2-40B4-BE49-F238E27FC236}">
                <a16:creationId xmlns:a16="http://schemas.microsoft.com/office/drawing/2014/main" id="{41ECFF39-AD7C-1A18-6312-FC1B5537FA94}"/>
              </a:ext>
            </a:extLst>
          </p:cNvPr>
          <p:cNvSpPr>
            <a:spLocks noGrp="1"/>
          </p:cNvSpPr>
          <p:nvPr>
            <p:ph idx="1"/>
          </p:nvPr>
        </p:nvSpPr>
        <p:spPr>
          <a:xfrm>
            <a:off x="548000" y="1431648"/>
            <a:ext cx="10602353" cy="518079"/>
          </a:xfrm>
        </p:spPr>
        <p:txBody>
          <a:bodyPr/>
          <a:lstStyle/>
          <a:p>
            <a:pPr marL="0" indent="0">
              <a:buNone/>
            </a:pPr>
            <a:r>
              <a:rPr lang="en-GB" dirty="0" err="1"/>
              <a:t>Shellcode.c</a:t>
            </a:r>
            <a:r>
              <a:rPr lang="en-GB" dirty="0"/>
              <a:t>:                            binary:</a:t>
            </a:r>
          </a:p>
        </p:txBody>
      </p:sp>
      <p:pic>
        <p:nvPicPr>
          <p:cNvPr id="10" name="Picture 9">
            <a:extLst>
              <a:ext uri="{FF2B5EF4-FFF2-40B4-BE49-F238E27FC236}">
                <a16:creationId xmlns:a16="http://schemas.microsoft.com/office/drawing/2014/main" id="{7510C665-9671-2138-5FD9-D4E8CA8E8F0F}"/>
              </a:ext>
            </a:extLst>
          </p:cNvPr>
          <p:cNvPicPr>
            <a:picLocks noChangeAspect="1"/>
          </p:cNvPicPr>
          <p:nvPr/>
        </p:nvPicPr>
        <p:blipFill>
          <a:blip r:embed="rId2"/>
          <a:stretch>
            <a:fillRect/>
          </a:stretch>
        </p:blipFill>
        <p:spPr>
          <a:xfrm>
            <a:off x="374304" y="2068496"/>
            <a:ext cx="5143538" cy="4533933"/>
          </a:xfrm>
          <a:prstGeom prst="rect">
            <a:avLst/>
          </a:prstGeom>
        </p:spPr>
      </p:pic>
      <p:sp>
        <p:nvSpPr>
          <p:cNvPr id="13" name="TextBox 12">
            <a:extLst>
              <a:ext uri="{FF2B5EF4-FFF2-40B4-BE49-F238E27FC236}">
                <a16:creationId xmlns:a16="http://schemas.microsoft.com/office/drawing/2014/main" id="{1F14FBE7-8467-5BCD-82AD-8972D06FDC45}"/>
              </a:ext>
            </a:extLst>
          </p:cNvPr>
          <p:cNvSpPr txBox="1"/>
          <p:nvPr/>
        </p:nvSpPr>
        <p:spPr>
          <a:xfrm>
            <a:off x="5691538" y="1493809"/>
            <a:ext cx="6275561" cy="5355312"/>
          </a:xfrm>
          <a:prstGeom prst="rect">
            <a:avLst/>
          </a:prstGeom>
          <a:noFill/>
        </p:spPr>
        <p:txBody>
          <a:bodyPr wrap="square" rtlCol="0">
            <a:spAutoFit/>
          </a:bodyPr>
          <a:lstStyle/>
          <a:p>
            <a:r>
              <a:rPr lang="en-GB" dirty="0"/>
              <a:t>\x90 are to fill the buffer</a:t>
            </a:r>
          </a:p>
          <a:p>
            <a:endParaRPr lang="en-GB" dirty="0"/>
          </a:p>
          <a:p>
            <a:r>
              <a:rPr lang="en-GB" dirty="0"/>
              <a:t>\xe9\x0b\x00\x00\x00 are to jump to x15 which is CALL</a:t>
            </a:r>
          </a:p>
          <a:p>
            <a:endParaRPr lang="en-GB" dirty="0"/>
          </a:p>
          <a:p>
            <a:r>
              <a:rPr lang="en-GB" dirty="0"/>
              <a:t>\x6a\x05 are to push x05 to stack (remove </a:t>
            </a:r>
            <a:r>
              <a:rPr lang="en-GB" dirty="0" err="1"/>
              <a:t>syscall</a:t>
            </a:r>
            <a:r>
              <a:rPr lang="en-GB" dirty="0"/>
              <a:t> number)</a:t>
            </a:r>
          </a:p>
          <a:p>
            <a:endParaRPr lang="en-GB" dirty="0"/>
          </a:p>
          <a:p>
            <a:r>
              <a:rPr lang="en-GB" dirty="0"/>
              <a:t>\</a:t>
            </a:r>
            <a:r>
              <a:rPr lang="en-GB" dirty="0" err="1"/>
              <a:t>xcd</a:t>
            </a:r>
            <a:r>
              <a:rPr lang="en-GB" dirty="0"/>
              <a:t>\x30 are to make an interrupt with hex 30 (</a:t>
            </a:r>
            <a:r>
              <a:rPr lang="en-GB" dirty="0" err="1"/>
              <a:t>syscall</a:t>
            </a:r>
            <a:r>
              <a:rPr lang="en-GB" dirty="0"/>
              <a:t> interrupt)</a:t>
            </a:r>
          </a:p>
          <a:p>
            <a:endParaRPr lang="en-GB" dirty="0"/>
          </a:p>
          <a:p>
            <a:r>
              <a:rPr lang="en-GB" dirty="0"/>
              <a:t>\x31\xc0 are to load 0 into </a:t>
            </a:r>
            <a:r>
              <a:rPr lang="en-GB" dirty="0" err="1"/>
              <a:t>eax</a:t>
            </a:r>
            <a:endParaRPr lang="en-GB" dirty="0"/>
          </a:p>
          <a:p>
            <a:endParaRPr lang="en-GB" dirty="0"/>
          </a:p>
          <a:p>
            <a:r>
              <a:rPr lang="en-GB" dirty="0"/>
              <a:t>\x50 to push </a:t>
            </a:r>
            <a:r>
              <a:rPr lang="en-GB" dirty="0" err="1"/>
              <a:t>exit_status</a:t>
            </a:r>
            <a:endParaRPr lang="en-GB" dirty="0"/>
          </a:p>
          <a:p>
            <a:endParaRPr lang="en-GB" dirty="0"/>
          </a:p>
          <a:p>
            <a:r>
              <a:rPr lang="en-GB" dirty="0"/>
              <a:t>\x40\x50 to push </a:t>
            </a:r>
            <a:r>
              <a:rPr lang="en-GB" dirty="0" err="1"/>
              <a:t>exit_status</a:t>
            </a:r>
            <a:endParaRPr lang="en-GB" dirty="0"/>
          </a:p>
          <a:p>
            <a:endParaRPr lang="en-GB" dirty="0"/>
          </a:p>
          <a:p>
            <a:r>
              <a:rPr lang="en-GB" dirty="0"/>
              <a:t>\</a:t>
            </a:r>
            <a:r>
              <a:rPr lang="en-GB" dirty="0" err="1"/>
              <a:t>xcd</a:t>
            </a:r>
            <a:r>
              <a:rPr lang="en-GB" dirty="0"/>
              <a:t>\x30 to make </a:t>
            </a:r>
            <a:r>
              <a:rPr lang="en-GB" dirty="0" err="1"/>
              <a:t>syscall</a:t>
            </a:r>
            <a:r>
              <a:rPr lang="en-GB" dirty="0"/>
              <a:t> interrupt</a:t>
            </a:r>
          </a:p>
          <a:p>
            <a:endParaRPr lang="en-GB" dirty="0"/>
          </a:p>
          <a:p>
            <a:r>
              <a:rPr lang="en-GB" dirty="0"/>
              <a:t>\xe8\xf0\</a:t>
            </a:r>
            <a:r>
              <a:rPr lang="en-GB" dirty="0" err="1"/>
              <a:t>xff</a:t>
            </a:r>
            <a:r>
              <a:rPr lang="en-GB" dirty="0"/>
              <a:t>\</a:t>
            </a:r>
            <a:r>
              <a:rPr lang="en-GB" dirty="0" err="1"/>
              <a:t>xff</a:t>
            </a:r>
            <a:r>
              <a:rPr lang="en-GB" dirty="0"/>
              <a:t>\</a:t>
            </a:r>
            <a:r>
              <a:rPr lang="en-GB" dirty="0" err="1"/>
              <a:t>xff</a:t>
            </a:r>
            <a:r>
              <a:rPr lang="en-GB" dirty="0"/>
              <a:t> to jump back to call</a:t>
            </a:r>
          </a:p>
          <a:p>
            <a:endParaRPr lang="en-GB" dirty="0"/>
          </a:p>
          <a:p>
            <a:r>
              <a:rPr lang="en-GB" dirty="0"/>
              <a:t>“shell” name of file that is being removed</a:t>
            </a:r>
          </a:p>
        </p:txBody>
      </p:sp>
      <p:pic>
        <p:nvPicPr>
          <p:cNvPr id="15" name="Picture 14">
            <a:extLst>
              <a:ext uri="{FF2B5EF4-FFF2-40B4-BE49-F238E27FC236}">
                <a16:creationId xmlns:a16="http://schemas.microsoft.com/office/drawing/2014/main" id="{C399573A-A5CD-F2BA-D98B-1208CD9BDB4D}"/>
              </a:ext>
            </a:extLst>
          </p:cNvPr>
          <p:cNvPicPr>
            <a:picLocks noChangeAspect="1"/>
          </p:cNvPicPr>
          <p:nvPr/>
        </p:nvPicPr>
        <p:blipFill>
          <a:blip r:embed="rId3"/>
          <a:stretch>
            <a:fillRect/>
          </a:stretch>
        </p:blipFill>
        <p:spPr>
          <a:xfrm>
            <a:off x="2361460" y="4294200"/>
            <a:ext cx="3156382" cy="2141146"/>
          </a:xfrm>
          <a:prstGeom prst="rect">
            <a:avLst/>
          </a:prstGeom>
        </p:spPr>
      </p:pic>
      <p:pic>
        <p:nvPicPr>
          <p:cNvPr id="17" name="Picture 16">
            <a:extLst>
              <a:ext uri="{FF2B5EF4-FFF2-40B4-BE49-F238E27FC236}">
                <a16:creationId xmlns:a16="http://schemas.microsoft.com/office/drawing/2014/main" id="{AADB1960-4906-2597-2F64-4620863CB469}"/>
              </a:ext>
            </a:extLst>
          </p:cNvPr>
          <p:cNvPicPr>
            <a:picLocks noChangeAspect="1"/>
          </p:cNvPicPr>
          <p:nvPr/>
        </p:nvPicPr>
        <p:blipFill>
          <a:blip r:embed="rId3"/>
          <a:stretch>
            <a:fillRect/>
          </a:stretch>
        </p:blipFill>
        <p:spPr>
          <a:xfrm>
            <a:off x="1273364" y="4294200"/>
            <a:ext cx="1176873" cy="495304"/>
          </a:xfrm>
          <a:prstGeom prst="rect">
            <a:avLst/>
          </a:prstGeom>
        </p:spPr>
      </p:pic>
      <p:pic>
        <p:nvPicPr>
          <p:cNvPr id="19" name="Picture 18">
            <a:extLst>
              <a:ext uri="{FF2B5EF4-FFF2-40B4-BE49-F238E27FC236}">
                <a16:creationId xmlns:a16="http://schemas.microsoft.com/office/drawing/2014/main" id="{3EC54641-5BC9-FCA2-0B22-505256D922C3}"/>
              </a:ext>
            </a:extLst>
          </p:cNvPr>
          <p:cNvPicPr>
            <a:picLocks noChangeAspect="1"/>
          </p:cNvPicPr>
          <p:nvPr/>
        </p:nvPicPr>
        <p:blipFill>
          <a:blip r:embed="rId4"/>
          <a:stretch>
            <a:fillRect/>
          </a:stretch>
        </p:blipFill>
        <p:spPr>
          <a:xfrm>
            <a:off x="6709714" y="579290"/>
            <a:ext cx="4940702" cy="518079"/>
          </a:xfrm>
          <a:prstGeom prst="rect">
            <a:avLst/>
          </a:prstGeom>
        </p:spPr>
      </p:pic>
    </p:spTree>
    <p:extLst>
      <p:ext uri="{BB962C8B-B14F-4D97-AF65-F5344CB8AC3E}">
        <p14:creationId xmlns:p14="http://schemas.microsoft.com/office/powerpoint/2010/main" val="4292650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42B6578-97A7-9DA6-B9D6-1B9166788BEC}"/>
              </a:ext>
            </a:extLst>
          </p:cNvPr>
          <p:cNvPicPr>
            <a:picLocks noChangeAspect="1"/>
          </p:cNvPicPr>
          <p:nvPr/>
        </p:nvPicPr>
        <p:blipFill>
          <a:blip r:embed="rId2"/>
          <a:stretch>
            <a:fillRect/>
          </a:stretch>
        </p:blipFill>
        <p:spPr>
          <a:xfrm>
            <a:off x="7522269" y="1804059"/>
            <a:ext cx="4224990" cy="3332971"/>
          </a:xfrm>
          <a:prstGeom prst="rect">
            <a:avLst/>
          </a:prstGeom>
        </p:spPr>
      </p:pic>
      <p:sp>
        <p:nvSpPr>
          <p:cNvPr id="2" name="Title 1">
            <a:extLst>
              <a:ext uri="{FF2B5EF4-FFF2-40B4-BE49-F238E27FC236}">
                <a16:creationId xmlns:a16="http://schemas.microsoft.com/office/drawing/2014/main" id="{98F74F45-4559-0441-0974-B1A931A03A70}"/>
              </a:ext>
            </a:extLst>
          </p:cNvPr>
          <p:cNvSpPr>
            <a:spLocks noGrp="1"/>
          </p:cNvSpPr>
          <p:nvPr>
            <p:ph type="title"/>
          </p:nvPr>
        </p:nvSpPr>
        <p:spPr/>
        <p:txBody>
          <a:bodyPr/>
          <a:lstStyle/>
          <a:p>
            <a:r>
              <a:rPr lang="en-GB" dirty="0"/>
              <a:t>Overall architecture of </a:t>
            </a:r>
            <a:r>
              <a:rPr lang="en-GB" dirty="0" err="1"/>
              <a:t>PintOS</a:t>
            </a:r>
            <a:r>
              <a:rPr lang="en-GB" dirty="0"/>
              <a:t> - Threads</a:t>
            </a:r>
          </a:p>
        </p:txBody>
      </p:sp>
      <p:sp>
        <p:nvSpPr>
          <p:cNvPr id="3" name="Content Placeholder 2">
            <a:extLst>
              <a:ext uri="{FF2B5EF4-FFF2-40B4-BE49-F238E27FC236}">
                <a16:creationId xmlns:a16="http://schemas.microsoft.com/office/drawing/2014/main" id="{8EFD559B-1484-B8AF-2E34-CF4B3C95F3CD}"/>
              </a:ext>
            </a:extLst>
          </p:cNvPr>
          <p:cNvSpPr>
            <a:spLocks noGrp="1"/>
          </p:cNvSpPr>
          <p:nvPr>
            <p:ph idx="1"/>
          </p:nvPr>
        </p:nvSpPr>
        <p:spPr/>
        <p:txBody>
          <a:bodyPr/>
          <a:lstStyle/>
          <a:p>
            <a:pPr marL="0" indent="0">
              <a:buNone/>
            </a:pPr>
            <a:r>
              <a:rPr lang="en-GB" dirty="0"/>
              <a:t>Threads are defined as a struct thread which </a:t>
            </a:r>
          </a:p>
          <a:p>
            <a:pPr marL="0" indent="0">
              <a:buNone/>
            </a:pPr>
            <a:r>
              <a:rPr lang="en-GB" dirty="0"/>
              <a:t>holds all the information on the thread.</a:t>
            </a:r>
          </a:p>
          <a:p>
            <a:pPr marL="0" indent="0">
              <a:buNone/>
            </a:pPr>
            <a:endParaRPr lang="en-GB" dirty="0"/>
          </a:p>
          <a:p>
            <a:pPr marL="0" indent="0">
              <a:buNone/>
            </a:pPr>
            <a:r>
              <a:rPr lang="en-GB" dirty="0"/>
              <a:t>Thread switching just has one first in first out list of </a:t>
            </a:r>
          </a:p>
          <a:p>
            <a:pPr marL="0" indent="0">
              <a:buNone/>
            </a:pPr>
            <a:r>
              <a:rPr lang="en-GB" dirty="0"/>
              <a:t>threads not being run and when the thread </a:t>
            </a:r>
          </a:p>
          <a:p>
            <a:pPr marL="0" indent="0">
              <a:buNone/>
            </a:pPr>
            <a:r>
              <a:rPr lang="en-GB" dirty="0"/>
              <a:t>finishes running it is sent to the back of the queue.</a:t>
            </a:r>
          </a:p>
        </p:txBody>
      </p:sp>
      <p:pic>
        <p:nvPicPr>
          <p:cNvPr id="5" name="Picture 4">
            <a:extLst>
              <a:ext uri="{FF2B5EF4-FFF2-40B4-BE49-F238E27FC236}">
                <a16:creationId xmlns:a16="http://schemas.microsoft.com/office/drawing/2014/main" id="{3924EB77-F5AC-D6A1-DFFA-D1D80A694227}"/>
              </a:ext>
            </a:extLst>
          </p:cNvPr>
          <p:cNvPicPr>
            <a:picLocks noChangeAspect="1"/>
          </p:cNvPicPr>
          <p:nvPr/>
        </p:nvPicPr>
        <p:blipFill>
          <a:blip r:embed="rId3"/>
          <a:stretch>
            <a:fillRect/>
          </a:stretch>
        </p:blipFill>
        <p:spPr>
          <a:xfrm>
            <a:off x="1006395" y="4902190"/>
            <a:ext cx="5486440" cy="1409710"/>
          </a:xfrm>
          <a:prstGeom prst="rect">
            <a:avLst/>
          </a:prstGeom>
        </p:spPr>
      </p:pic>
      <p:grpSp>
        <p:nvGrpSpPr>
          <p:cNvPr id="11" name="Group 10">
            <a:extLst>
              <a:ext uri="{FF2B5EF4-FFF2-40B4-BE49-F238E27FC236}">
                <a16:creationId xmlns:a16="http://schemas.microsoft.com/office/drawing/2014/main" id="{CA1EABF9-ADA8-C10B-20C6-9F9D99F7E5B6}"/>
              </a:ext>
            </a:extLst>
          </p:cNvPr>
          <p:cNvGrpSpPr/>
          <p:nvPr/>
        </p:nvGrpSpPr>
        <p:grpSpPr>
          <a:xfrm>
            <a:off x="5619736" y="1512774"/>
            <a:ext cx="3442320" cy="809280"/>
            <a:chOff x="5619736" y="1512774"/>
            <a:chExt cx="3442320" cy="809280"/>
          </a:xfrm>
        </p:grpSpPr>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B9C0C0A4-BABE-FC87-7F5A-DEE1CDAE67DF}"/>
                    </a:ext>
                  </a:extLst>
                </p14:cNvPr>
                <p14:cNvContentPartPr/>
                <p14:nvPr/>
              </p14:nvContentPartPr>
              <p14:xfrm>
                <a:off x="5619736" y="1512774"/>
                <a:ext cx="3257280" cy="721800"/>
              </p14:xfrm>
            </p:contentPart>
          </mc:Choice>
          <mc:Fallback xmlns="">
            <p:pic>
              <p:nvPicPr>
                <p:cNvPr id="9" name="Ink 8">
                  <a:extLst>
                    <a:ext uri="{FF2B5EF4-FFF2-40B4-BE49-F238E27FC236}">
                      <a16:creationId xmlns:a16="http://schemas.microsoft.com/office/drawing/2014/main" id="{B9C0C0A4-BABE-FC87-7F5A-DEE1CDAE67DF}"/>
                    </a:ext>
                  </a:extLst>
                </p:cNvPr>
                <p:cNvPicPr/>
                <p:nvPr/>
              </p:nvPicPr>
              <p:blipFill>
                <a:blip r:embed="rId5"/>
                <a:stretch>
                  <a:fillRect/>
                </a:stretch>
              </p:blipFill>
              <p:spPr>
                <a:xfrm>
                  <a:off x="5610736" y="1503774"/>
                  <a:ext cx="3274920" cy="739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2FA24643-4576-DC69-A2CB-442A633FCE29}"/>
                    </a:ext>
                  </a:extLst>
                </p14:cNvPr>
                <p14:cNvContentPartPr/>
                <p14:nvPr/>
              </p14:nvContentPartPr>
              <p14:xfrm>
                <a:off x="8690536" y="2128374"/>
                <a:ext cx="371520" cy="193680"/>
              </p14:xfrm>
            </p:contentPart>
          </mc:Choice>
          <mc:Fallback xmlns="">
            <p:pic>
              <p:nvPicPr>
                <p:cNvPr id="10" name="Ink 9">
                  <a:extLst>
                    <a:ext uri="{FF2B5EF4-FFF2-40B4-BE49-F238E27FC236}">
                      <a16:creationId xmlns:a16="http://schemas.microsoft.com/office/drawing/2014/main" id="{2FA24643-4576-DC69-A2CB-442A633FCE29}"/>
                    </a:ext>
                  </a:extLst>
                </p:cNvPr>
                <p:cNvPicPr/>
                <p:nvPr/>
              </p:nvPicPr>
              <p:blipFill>
                <a:blip r:embed="rId7"/>
                <a:stretch>
                  <a:fillRect/>
                </a:stretch>
              </p:blipFill>
              <p:spPr>
                <a:xfrm>
                  <a:off x="8681536" y="2119374"/>
                  <a:ext cx="389160" cy="211320"/>
                </a:xfrm>
                <a:prstGeom prst="rect">
                  <a:avLst/>
                </a:prstGeom>
              </p:spPr>
            </p:pic>
          </mc:Fallback>
        </mc:AlternateContent>
      </p:grpSp>
    </p:spTree>
    <p:extLst>
      <p:ext uri="{BB962C8B-B14F-4D97-AF65-F5344CB8AC3E}">
        <p14:creationId xmlns:p14="http://schemas.microsoft.com/office/powerpoint/2010/main" val="2678984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83770-89B9-FA4D-66FB-762274A4538B}"/>
              </a:ext>
            </a:extLst>
          </p:cNvPr>
          <p:cNvSpPr>
            <a:spLocks noGrp="1"/>
          </p:cNvSpPr>
          <p:nvPr>
            <p:ph type="title"/>
          </p:nvPr>
        </p:nvSpPr>
        <p:spPr>
          <a:xfrm>
            <a:off x="5894962" y="479493"/>
            <a:ext cx="5458838" cy="1325563"/>
          </a:xfrm>
        </p:spPr>
        <p:txBody>
          <a:bodyPr>
            <a:normAutofit fontScale="90000"/>
          </a:bodyPr>
          <a:lstStyle/>
          <a:p>
            <a:r>
              <a:rPr lang="en-GB" dirty="0"/>
              <a:t>Overall architecture of </a:t>
            </a:r>
            <a:r>
              <a:rPr lang="en-GB" dirty="0" err="1"/>
              <a:t>PintOS</a:t>
            </a:r>
            <a:r>
              <a:rPr lang="en-GB" dirty="0"/>
              <a:t> - </a:t>
            </a:r>
            <a:r>
              <a:rPr lang="en-US" dirty="0">
                <a:ea typeface="+mj-lt"/>
                <a:cs typeface="+mj-lt"/>
              </a:rPr>
              <a:t>Virtual memory </a:t>
            </a:r>
            <a:endParaRPr lang="en-US" dirty="0"/>
          </a:p>
        </p:txBody>
      </p:sp>
      <p:pic>
        <p:nvPicPr>
          <p:cNvPr id="4" name="Picture 4">
            <a:extLst>
              <a:ext uri="{FF2B5EF4-FFF2-40B4-BE49-F238E27FC236}">
                <a16:creationId xmlns:a16="http://schemas.microsoft.com/office/drawing/2014/main" id="{77F1040D-0726-FA50-8E69-77122B4CCBE5}"/>
              </a:ext>
            </a:extLst>
          </p:cNvPr>
          <p:cNvPicPr>
            <a:picLocks noChangeAspect="1"/>
          </p:cNvPicPr>
          <p:nvPr/>
        </p:nvPicPr>
        <p:blipFill>
          <a:blip r:embed="rId2"/>
          <a:stretch>
            <a:fillRect/>
          </a:stretch>
        </p:blipFill>
        <p:spPr>
          <a:xfrm>
            <a:off x="705209" y="511293"/>
            <a:ext cx="4773327" cy="566567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AFD1B45F-422D-2A6B-0964-70199F64E27D}"/>
              </a:ext>
            </a:extLst>
          </p:cNvPr>
          <p:cNvSpPr>
            <a:spLocks noGrp="1"/>
          </p:cNvSpPr>
          <p:nvPr>
            <p:ph idx="1"/>
          </p:nvPr>
        </p:nvSpPr>
        <p:spPr>
          <a:xfrm>
            <a:off x="5894962" y="1984443"/>
            <a:ext cx="5458838" cy="4192520"/>
          </a:xfrm>
        </p:spPr>
        <p:txBody>
          <a:bodyPr vert="horz" lIns="91440" tIns="45720" rIns="91440" bIns="45720" rtlCol="0" anchor="t">
            <a:normAutofit/>
          </a:bodyPr>
          <a:lstStyle/>
          <a:p>
            <a:r>
              <a:rPr lang="en-US" sz="1300" dirty="0" err="1">
                <a:ea typeface="+mn-lt"/>
                <a:cs typeface="+mn-lt"/>
              </a:rPr>
              <a:t>PintOS</a:t>
            </a:r>
            <a:r>
              <a:rPr lang="en-US" sz="1300" dirty="0">
                <a:ea typeface="+mn-lt"/>
                <a:cs typeface="+mn-lt"/>
              </a:rPr>
              <a:t> uses 80x86 architecture which does not provide access to memory through physical addresses, but </a:t>
            </a:r>
            <a:r>
              <a:rPr lang="en-US" sz="1300" dirty="0" err="1">
                <a:ea typeface="+mn-lt"/>
                <a:cs typeface="+mn-lt"/>
              </a:rPr>
              <a:t>PintOS</a:t>
            </a:r>
            <a:r>
              <a:rPr lang="en-US" sz="1300" dirty="0">
                <a:ea typeface="+mn-lt"/>
                <a:cs typeface="+mn-lt"/>
              </a:rPr>
              <a:t> has a work around for this problem by mapping kernel memory straight onto physical memory. Memory in pintos is split into frames called physical frames or page frames each frame is mapped onto its adjacent kernel virtual memory page e.g. the 1</a:t>
            </a:r>
            <a:r>
              <a:rPr lang="en-US" sz="1300" baseline="30000" dirty="0">
                <a:ea typeface="+mn-lt"/>
                <a:cs typeface="+mn-lt"/>
              </a:rPr>
              <a:t>st</a:t>
            </a:r>
            <a:r>
              <a:rPr lang="en-US" sz="1300" dirty="0">
                <a:ea typeface="+mn-lt"/>
                <a:cs typeface="+mn-lt"/>
              </a:rPr>
              <a:t> page of the kernel virtual memory is mapped onto the first frame of the physical memory then the 2</a:t>
            </a:r>
            <a:r>
              <a:rPr lang="en-US" sz="1300" baseline="30000" dirty="0">
                <a:ea typeface="+mn-lt"/>
                <a:cs typeface="+mn-lt"/>
              </a:rPr>
              <a:t>nd</a:t>
            </a:r>
            <a:r>
              <a:rPr lang="en-US" sz="1300" dirty="0">
                <a:ea typeface="+mn-lt"/>
                <a:cs typeface="+mn-lt"/>
              </a:rPr>
              <a:t> page of the kernel virtual memory is mapped onto the second frame of the physical memory so on and so forth. Using this method the frames can be accessed through the use of the kernel virtual memory. </a:t>
            </a:r>
            <a:endParaRPr lang="en-US" sz="1300" dirty="0">
              <a:cs typeface="Calibri" panose="020F0502020204030204"/>
            </a:endParaRPr>
          </a:p>
          <a:p>
            <a:r>
              <a:rPr lang="en-US" sz="1300" dirty="0">
                <a:ea typeface="+mn-lt"/>
                <a:cs typeface="+mn-lt"/>
              </a:rPr>
              <a:t>Swapping uses virtual memory to swap the location of data from primary memory (RANDOM ACCESS MEMORY/ RAM) to secondary memory (memory that cannot be directly accessed by the CPU e.g. a small section of a HDD/SSD), e.g. saving files for long term. This increases the amount of available memory for a program or the operating system to use. Swapping occurs when a kernel tries to access a page that is stored in swap space (i.e. when is it not stored in the RAM) since it is not in ram and page fault will occur causing the page to be swapped from disk to RAM, this then causes the CPU to be able to access the data. </a:t>
            </a:r>
            <a:endParaRPr lang="en-US" sz="1300" dirty="0"/>
          </a:p>
        </p:txBody>
      </p:sp>
      <p:sp>
        <p:nvSpPr>
          <p:cNvPr id="5" name="TextBox 4">
            <a:extLst>
              <a:ext uri="{FF2B5EF4-FFF2-40B4-BE49-F238E27FC236}">
                <a16:creationId xmlns:a16="http://schemas.microsoft.com/office/drawing/2014/main" id="{CBFC6E90-3630-CB7E-6103-E7BA9A2D676F}"/>
              </a:ext>
            </a:extLst>
          </p:cNvPr>
          <p:cNvSpPr txBox="1"/>
          <p:nvPr/>
        </p:nvSpPr>
        <p:spPr>
          <a:xfrm>
            <a:off x="2106282" y="219254"/>
            <a:ext cx="50410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User virtual memory layout: </a:t>
            </a:r>
          </a:p>
        </p:txBody>
      </p:sp>
    </p:spTree>
    <p:extLst>
      <p:ext uri="{BB962C8B-B14F-4D97-AF65-F5344CB8AC3E}">
        <p14:creationId xmlns:p14="http://schemas.microsoft.com/office/powerpoint/2010/main" val="3189902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21F90-2651-9F22-3FF1-468398EFF224}"/>
              </a:ext>
            </a:extLst>
          </p:cNvPr>
          <p:cNvSpPr>
            <a:spLocks noGrp="1"/>
          </p:cNvSpPr>
          <p:nvPr>
            <p:ph type="title"/>
          </p:nvPr>
        </p:nvSpPr>
        <p:spPr/>
        <p:txBody>
          <a:bodyPr/>
          <a:lstStyle/>
          <a:p>
            <a:r>
              <a:rPr lang="en-GB" dirty="0"/>
              <a:t>System Call Design and Development</a:t>
            </a:r>
          </a:p>
        </p:txBody>
      </p:sp>
      <p:sp>
        <p:nvSpPr>
          <p:cNvPr id="3" name="Content Placeholder 2">
            <a:extLst>
              <a:ext uri="{FF2B5EF4-FFF2-40B4-BE49-F238E27FC236}">
                <a16:creationId xmlns:a16="http://schemas.microsoft.com/office/drawing/2014/main" id="{F3C8A538-0EE4-80A9-EDD9-9F6620A4BB8C}"/>
              </a:ext>
            </a:extLst>
          </p:cNvPr>
          <p:cNvSpPr>
            <a:spLocks noGrp="1"/>
          </p:cNvSpPr>
          <p:nvPr>
            <p:ph idx="1"/>
          </p:nvPr>
        </p:nvSpPr>
        <p:spPr/>
        <p:txBody>
          <a:bodyPr/>
          <a:lstStyle/>
          <a:p>
            <a:r>
              <a:rPr lang="en-GB" dirty="0"/>
              <a:t>Tokenization</a:t>
            </a:r>
          </a:p>
          <a:p>
            <a:r>
              <a:rPr lang="en-GB" dirty="0"/>
              <a:t>Pushing arguments to the stack </a:t>
            </a:r>
          </a:p>
          <a:p>
            <a:r>
              <a:rPr lang="en-GB" dirty="0"/>
              <a:t>Pulling arguments and system call number off the stack</a:t>
            </a:r>
          </a:p>
          <a:p>
            <a:r>
              <a:rPr lang="en-GB" dirty="0"/>
              <a:t>The system calls </a:t>
            </a:r>
          </a:p>
        </p:txBody>
      </p:sp>
    </p:spTree>
    <p:extLst>
      <p:ext uri="{BB962C8B-B14F-4D97-AF65-F5344CB8AC3E}">
        <p14:creationId xmlns:p14="http://schemas.microsoft.com/office/powerpoint/2010/main" val="4269655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4E2C8-C116-F445-AA17-ED04DEF56943}"/>
              </a:ext>
            </a:extLst>
          </p:cNvPr>
          <p:cNvSpPr>
            <a:spLocks noGrp="1"/>
          </p:cNvSpPr>
          <p:nvPr>
            <p:ph type="title"/>
          </p:nvPr>
        </p:nvSpPr>
        <p:spPr/>
        <p:txBody>
          <a:bodyPr/>
          <a:lstStyle/>
          <a:p>
            <a:r>
              <a:rPr lang="en-GB" dirty="0"/>
              <a:t>Tokenization</a:t>
            </a:r>
          </a:p>
        </p:txBody>
      </p:sp>
      <p:pic>
        <p:nvPicPr>
          <p:cNvPr id="5" name="Content Placeholder 4">
            <a:extLst>
              <a:ext uri="{FF2B5EF4-FFF2-40B4-BE49-F238E27FC236}">
                <a16:creationId xmlns:a16="http://schemas.microsoft.com/office/drawing/2014/main" id="{7048F03B-C596-391F-9E60-33F3F77BAB1E}"/>
              </a:ext>
            </a:extLst>
          </p:cNvPr>
          <p:cNvPicPr>
            <a:picLocks noGrp="1" noChangeAspect="1"/>
          </p:cNvPicPr>
          <p:nvPr>
            <p:ph idx="1"/>
          </p:nvPr>
        </p:nvPicPr>
        <p:blipFill>
          <a:blip r:embed="rId2"/>
          <a:stretch>
            <a:fillRect/>
          </a:stretch>
        </p:blipFill>
        <p:spPr>
          <a:xfrm>
            <a:off x="6124917" y="2658399"/>
            <a:ext cx="5397304" cy="678906"/>
          </a:xfrm>
        </p:spPr>
      </p:pic>
      <p:pic>
        <p:nvPicPr>
          <p:cNvPr id="7" name="Picture 6">
            <a:extLst>
              <a:ext uri="{FF2B5EF4-FFF2-40B4-BE49-F238E27FC236}">
                <a16:creationId xmlns:a16="http://schemas.microsoft.com/office/drawing/2014/main" id="{7E315522-1D60-E080-9628-CC02ED5AAA95}"/>
              </a:ext>
            </a:extLst>
          </p:cNvPr>
          <p:cNvPicPr>
            <a:picLocks noChangeAspect="1"/>
          </p:cNvPicPr>
          <p:nvPr/>
        </p:nvPicPr>
        <p:blipFill>
          <a:blip r:embed="rId3"/>
          <a:stretch>
            <a:fillRect/>
          </a:stretch>
        </p:blipFill>
        <p:spPr>
          <a:xfrm>
            <a:off x="6124917" y="3773473"/>
            <a:ext cx="5455138" cy="1932878"/>
          </a:xfrm>
          <a:prstGeom prst="rect">
            <a:avLst/>
          </a:prstGeom>
        </p:spPr>
      </p:pic>
      <p:sp>
        <p:nvSpPr>
          <p:cNvPr id="8" name="TextBox 7">
            <a:extLst>
              <a:ext uri="{FF2B5EF4-FFF2-40B4-BE49-F238E27FC236}">
                <a16:creationId xmlns:a16="http://schemas.microsoft.com/office/drawing/2014/main" id="{7110948C-44D1-BB61-F09A-78A3B0A63A9A}"/>
              </a:ext>
            </a:extLst>
          </p:cNvPr>
          <p:cNvSpPr txBox="1"/>
          <p:nvPr/>
        </p:nvSpPr>
        <p:spPr>
          <a:xfrm>
            <a:off x="257452" y="1402672"/>
            <a:ext cx="11594237" cy="1255728"/>
          </a:xfrm>
          <a:prstGeom prst="rect">
            <a:avLst/>
          </a:prstGeom>
          <a:noFill/>
        </p:spPr>
        <p:txBody>
          <a:bodyPr wrap="square" rtlCol="0">
            <a:spAutoFit/>
          </a:bodyPr>
          <a:lstStyle/>
          <a:p>
            <a:pPr marR="0" lvl="0" algn="l" defTabSz="914400" rtl="0" eaLnBrk="1" fontAlgn="auto" latinLnBrk="0" hangingPunct="1">
              <a:lnSpc>
                <a:spcPct val="90000"/>
              </a:lnSpc>
              <a:spcBef>
                <a:spcPts val="1000"/>
              </a:spcBef>
              <a:spcAft>
                <a:spcPts val="0"/>
              </a:spcAft>
              <a:buClrTx/>
              <a:buSzTx/>
              <a:tabLst/>
              <a:defRPr/>
            </a:pP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Tokenization is the</a:t>
            </a:r>
            <a:r>
              <a:rPr lang="en-GB" sz="2800" dirty="0">
                <a:solidFill>
                  <a:prstClr val="black"/>
                </a:solidFill>
                <a:latin typeface="Calibri" panose="020F0502020204030204"/>
              </a:rPr>
              <a:t> process of splitting a string into tokens separated by delimiters, in this case filename is being split into arguments separated by spaces. In lib/</a:t>
            </a:r>
            <a:r>
              <a:rPr lang="en-GB" sz="2800" dirty="0" err="1">
                <a:solidFill>
                  <a:prstClr val="black"/>
                </a:solidFill>
                <a:latin typeface="Calibri" panose="020F0502020204030204"/>
              </a:rPr>
              <a:t>string.c</a:t>
            </a:r>
            <a:r>
              <a:rPr lang="en-GB" sz="2800" dirty="0">
                <a:solidFill>
                  <a:prstClr val="black"/>
                </a:solidFill>
                <a:latin typeface="Calibri" panose="020F0502020204030204"/>
              </a:rPr>
              <a:t>:                                 in </a:t>
            </a:r>
            <a:r>
              <a:rPr lang="en-GB" sz="2800" dirty="0" err="1">
                <a:solidFill>
                  <a:prstClr val="black"/>
                </a:solidFill>
                <a:latin typeface="Calibri" panose="020F0502020204030204"/>
              </a:rPr>
              <a:t>userprog</a:t>
            </a:r>
            <a:r>
              <a:rPr lang="en-GB" sz="2800" dirty="0">
                <a:solidFill>
                  <a:prstClr val="black"/>
                </a:solidFill>
                <a:latin typeface="Calibri" panose="020F0502020204030204"/>
              </a:rPr>
              <a:t>/</a:t>
            </a:r>
            <a:r>
              <a:rPr lang="en-GB" sz="2800" dirty="0" err="1">
                <a:solidFill>
                  <a:prstClr val="black"/>
                </a:solidFill>
                <a:latin typeface="Calibri" panose="020F0502020204030204"/>
              </a:rPr>
              <a:t>process.c</a:t>
            </a:r>
            <a:r>
              <a:rPr lang="en-GB" sz="2800" dirty="0">
                <a:solidFill>
                  <a:prstClr val="black"/>
                </a:solidFill>
                <a:latin typeface="Calibri" panose="020F0502020204030204"/>
              </a:rPr>
              <a:t>:</a:t>
            </a:r>
            <a:endParaRPr lang="en-GB" dirty="0"/>
          </a:p>
        </p:txBody>
      </p:sp>
      <p:pic>
        <p:nvPicPr>
          <p:cNvPr id="10" name="Picture 9">
            <a:extLst>
              <a:ext uri="{FF2B5EF4-FFF2-40B4-BE49-F238E27FC236}">
                <a16:creationId xmlns:a16="http://schemas.microsoft.com/office/drawing/2014/main" id="{3427C26B-64AB-AB38-8B52-40279C156B02}"/>
              </a:ext>
            </a:extLst>
          </p:cNvPr>
          <p:cNvPicPr>
            <a:picLocks noChangeAspect="1"/>
          </p:cNvPicPr>
          <p:nvPr/>
        </p:nvPicPr>
        <p:blipFill>
          <a:blip r:embed="rId4"/>
          <a:stretch>
            <a:fillRect/>
          </a:stretch>
        </p:blipFill>
        <p:spPr>
          <a:xfrm>
            <a:off x="340310" y="2658400"/>
            <a:ext cx="5397303" cy="2759295"/>
          </a:xfrm>
          <a:prstGeom prst="rect">
            <a:avLst/>
          </a:prstGeom>
        </p:spPr>
      </p:pic>
    </p:spTree>
    <p:extLst>
      <p:ext uri="{BB962C8B-B14F-4D97-AF65-F5344CB8AC3E}">
        <p14:creationId xmlns:p14="http://schemas.microsoft.com/office/powerpoint/2010/main" val="1912026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D5C56-CBB9-70E4-844D-A8B89F340C4B}"/>
              </a:ext>
            </a:extLst>
          </p:cNvPr>
          <p:cNvSpPr>
            <a:spLocks noGrp="1"/>
          </p:cNvSpPr>
          <p:nvPr>
            <p:ph type="title"/>
          </p:nvPr>
        </p:nvSpPr>
        <p:spPr/>
        <p:txBody>
          <a:bodyPr/>
          <a:lstStyle/>
          <a:p>
            <a:r>
              <a:rPr lang="en-GB" dirty="0"/>
              <a:t>Pushing arguments to stack</a:t>
            </a:r>
          </a:p>
        </p:txBody>
      </p:sp>
      <p:sp>
        <p:nvSpPr>
          <p:cNvPr id="3" name="Content Placeholder 2">
            <a:extLst>
              <a:ext uri="{FF2B5EF4-FFF2-40B4-BE49-F238E27FC236}">
                <a16:creationId xmlns:a16="http://schemas.microsoft.com/office/drawing/2014/main" id="{6404DFC5-2518-ACF8-25A1-C859B6F5E0BA}"/>
              </a:ext>
            </a:extLst>
          </p:cNvPr>
          <p:cNvSpPr>
            <a:spLocks noGrp="1"/>
          </p:cNvSpPr>
          <p:nvPr>
            <p:ph idx="1"/>
          </p:nvPr>
        </p:nvSpPr>
        <p:spPr/>
        <p:txBody>
          <a:bodyPr/>
          <a:lstStyle/>
          <a:p>
            <a:endParaRPr lang="en-GB" dirty="0"/>
          </a:p>
        </p:txBody>
      </p:sp>
      <p:pic>
        <p:nvPicPr>
          <p:cNvPr id="5" name="Picture 4">
            <a:extLst>
              <a:ext uri="{FF2B5EF4-FFF2-40B4-BE49-F238E27FC236}">
                <a16:creationId xmlns:a16="http://schemas.microsoft.com/office/drawing/2014/main" id="{52D8A69F-AD38-8F77-5600-DD9B5FA80636}"/>
              </a:ext>
            </a:extLst>
          </p:cNvPr>
          <p:cNvPicPr>
            <a:picLocks noChangeAspect="1"/>
          </p:cNvPicPr>
          <p:nvPr/>
        </p:nvPicPr>
        <p:blipFill>
          <a:blip r:embed="rId2"/>
          <a:stretch>
            <a:fillRect/>
          </a:stretch>
        </p:blipFill>
        <p:spPr>
          <a:xfrm>
            <a:off x="6847900" y="1976545"/>
            <a:ext cx="4947363" cy="811043"/>
          </a:xfrm>
          <a:prstGeom prst="rect">
            <a:avLst/>
          </a:prstGeom>
        </p:spPr>
      </p:pic>
      <p:pic>
        <p:nvPicPr>
          <p:cNvPr id="7" name="Picture 6">
            <a:extLst>
              <a:ext uri="{FF2B5EF4-FFF2-40B4-BE49-F238E27FC236}">
                <a16:creationId xmlns:a16="http://schemas.microsoft.com/office/drawing/2014/main" id="{D3BC551C-5A98-0BE8-7D27-12094B5DA072}"/>
              </a:ext>
            </a:extLst>
          </p:cNvPr>
          <p:cNvPicPr>
            <a:picLocks noChangeAspect="1"/>
          </p:cNvPicPr>
          <p:nvPr/>
        </p:nvPicPr>
        <p:blipFill>
          <a:blip r:embed="rId3"/>
          <a:stretch>
            <a:fillRect/>
          </a:stretch>
        </p:blipFill>
        <p:spPr>
          <a:xfrm>
            <a:off x="838200" y="1825625"/>
            <a:ext cx="6009700" cy="4420929"/>
          </a:xfrm>
          <a:prstGeom prst="rect">
            <a:avLst/>
          </a:prstGeom>
        </p:spPr>
      </p:pic>
    </p:spTree>
    <p:extLst>
      <p:ext uri="{BB962C8B-B14F-4D97-AF65-F5344CB8AC3E}">
        <p14:creationId xmlns:p14="http://schemas.microsoft.com/office/powerpoint/2010/main" val="1769452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41AE2-B019-2259-0CAC-49C692BDD973}"/>
              </a:ext>
            </a:extLst>
          </p:cNvPr>
          <p:cNvSpPr>
            <a:spLocks noGrp="1"/>
          </p:cNvSpPr>
          <p:nvPr>
            <p:ph type="title"/>
          </p:nvPr>
        </p:nvSpPr>
        <p:spPr/>
        <p:txBody>
          <a:bodyPr/>
          <a:lstStyle/>
          <a:p>
            <a:r>
              <a:rPr lang="en-GB" dirty="0"/>
              <a:t>Pushing arguments to stack</a:t>
            </a:r>
          </a:p>
        </p:txBody>
      </p:sp>
      <p:sp>
        <p:nvSpPr>
          <p:cNvPr id="3" name="Content Placeholder 2">
            <a:extLst>
              <a:ext uri="{FF2B5EF4-FFF2-40B4-BE49-F238E27FC236}">
                <a16:creationId xmlns:a16="http://schemas.microsoft.com/office/drawing/2014/main" id="{D5016F4C-13B4-4E85-20ED-45451D525524}"/>
              </a:ext>
            </a:extLst>
          </p:cNvPr>
          <p:cNvSpPr>
            <a:spLocks noGrp="1"/>
          </p:cNvSpPr>
          <p:nvPr>
            <p:ph idx="1"/>
          </p:nvPr>
        </p:nvSpPr>
        <p:spPr/>
        <p:txBody>
          <a:bodyPr/>
          <a:lstStyle/>
          <a:p>
            <a:endParaRPr lang="en-GB"/>
          </a:p>
        </p:txBody>
      </p:sp>
      <p:pic>
        <p:nvPicPr>
          <p:cNvPr id="7" name="Picture 6">
            <a:extLst>
              <a:ext uri="{FF2B5EF4-FFF2-40B4-BE49-F238E27FC236}">
                <a16:creationId xmlns:a16="http://schemas.microsoft.com/office/drawing/2014/main" id="{88A303CA-2444-90A7-49C3-36E38E4AE821}"/>
              </a:ext>
            </a:extLst>
          </p:cNvPr>
          <p:cNvPicPr>
            <a:picLocks noChangeAspect="1"/>
          </p:cNvPicPr>
          <p:nvPr/>
        </p:nvPicPr>
        <p:blipFill>
          <a:blip r:embed="rId2"/>
          <a:stretch>
            <a:fillRect/>
          </a:stretch>
        </p:blipFill>
        <p:spPr>
          <a:xfrm>
            <a:off x="649409" y="2098938"/>
            <a:ext cx="10570672" cy="4078025"/>
          </a:xfrm>
          <a:prstGeom prst="rect">
            <a:avLst/>
          </a:prstGeom>
        </p:spPr>
      </p:pic>
      <p:grpSp>
        <p:nvGrpSpPr>
          <p:cNvPr id="11" name="Group 10">
            <a:extLst>
              <a:ext uri="{FF2B5EF4-FFF2-40B4-BE49-F238E27FC236}">
                <a16:creationId xmlns:a16="http://schemas.microsoft.com/office/drawing/2014/main" id="{1B1B0302-C7E6-832E-FE07-BBAA52EE2E17}"/>
              </a:ext>
            </a:extLst>
          </p:cNvPr>
          <p:cNvGrpSpPr/>
          <p:nvPr/>
        </p:nvGrpSpPr>
        <p:grpSpPr>
          <a:xfrm>
            <a:off x="7377383" y="4070810"/>
            <a:ext cx="988200" cy="1089000"/>
            <a:chOff x="7377383" y="4070810"/>
            <a:chExt cx="988200" cy="1089000"/>
          </a:xfrm>
        </p:grpSpPr>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8EA99600-9D0D-1737-D283-5C9B099FEF00}"/>
                    </a:ext>
                  </a:extLst>
                </p14:cNvPr>
                <p14:cNvContentPartPr/>
                <p14:nvPr/>
              </p14:nvContentPartPr>
              <p14:xfrm>
                <a:off x="7377383" y="4472210"/>
                <a:ext cx="778320" cy="687600"/>
              </p14:xfrm>
            </p:contentPart>
          </mc:Choice>
          <mc:Fallback xmlns="">
            <p:pic>
              <p:nvPicPr>
                <p:cNvPr id="8" name="Ink 7">
                  <a:extLst>
                    <a:ext uri="{FF2B5EF4-FFF2-40B4-BE49-F238E27FC236}">
                      <a16:creationId xmlns:a16="http://schemas.microsoft.com/office/drawing/2014/main" id="{8EA99600-9D0D-1737-D283-5C9B099FEF00}"/>
                    </a:ext>
                  </a:extLst>
                </p:cNvPr>
                <p:cNvPicPr/>
                <p:nvPr/>
              </p:nvPicPr>
              <p:blipFill>
                <a:blip r:embed="rId4"/>
                <a:stretch>
                  <a:fillRect/>
                </a:stretch>
              </p:blipFill>
              <p:spPr>
                <a:xfrm>
                  <a:off x="7368743" y="4463570"/>
                  <a:ext cx="795960" cy="705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B9959010-80C2-EA94-EDAB-E9AF1AA3C35A}"/>
                    </a:ext>
                  </a:extLst>
                </p14:cNvPr>
                <p14:cNvContentPartPr/>
                <p14:nvPr/>
              </p14:nvContentPartPr>
              <p14:xfrm>
                <a:off x="7897223" y="4158290"/>
                <a:ext cx="378720" cy="329040"/>
              </p14:xfrm>
            </p:contentPart>
          </mc:Choice>
          <mc:Fallback xmlns="">
            <p:pic>
              <p:nvPicPr>
                <p:cNvPr id="9" name="Ink 8">
                  <a:extLst>
                    <a:ext uri="{FF2B5EF4-FFF2-40B4-BE49-F238E27FC236}">
                      <a16:creationId xmlns:a16="http://schemas.microsoft.com/office/drawing/2014/main" id="{B9959010-80C2-EA94-EDAB-E9AF1AA3C35A}"/>
                    </a:ext>
                  </a:extLst>
                </p:cNvPr>
                <p:cNvPicPr/>
                <p:nvPr/>
              </p:nvPicPr>
              <p:blipFill>
                <a:blip r:embed="rId6"/>
                <a:stretch>
                  <a:fillRect/>
                </a:stretch>
              </p:blipFill>
              <p:spPr>
                <a:xfrm>
                  <a:off x="7888583" y="4149650"/>
                  <a:ext cx="396360" cy="3466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063DE8E1-E7F6-24BA-2131-F6B34445251B}"/>
                    </a:ext>
                  </a:extLst>
                </p14:cNvPr>
                <p14:cNvContentPartPr/>
                <p14:nvPr/>
              </p14:nvContentPartPr>
              <p14:xfrm>
                <a:off x="8243903" y="4070810"/>
                <a:ext cx="121680" cy="206640"/>
              </p14:xfrm>
            </p:contentPart>
          </mc:Choice>
          <mc:Fallback xmlns="">
            <p:pic>
              <p:nvPicPr>
                <p:cNvPr id="10" name="Ink 9">
                  <a:extLst>
                    <a:ext uri="{FF2B5EF4-FFF2-40B4-BE49-F238E27FC236}">
                      <a16:creationId xmlns:a16="http://schemas.microsoft.com/office/drawing/2014/main" id="{063DE8E1-E7F6-24BA-2131-F6B34445251B}"/>
                    </a:ext>
                  </a:extLst>
                </p:cNvPr>
                <p:cNvPicPr/>
                <p:nvPr/>
              </p:nvPicPr>
              <p:blipFill>
                <a:blip r:embed="rId8"/>
                <a:stretch>
                  <a:fillRect/>
                </a:stretch>
              </p:blipFill>
              <p:spPr>
                <a:xfrm>
                  <a:off x="8234903" y="4062170"/>
                  <a:ext cx="139320" cy="224280"/>
                </a:xfrm>
                <a:prstGeom prst="rect">
                  <a:avLst/>
                </a:prstGeom>
              </p:spPr>
            </p:pic>
          </mc:Fallback>
        </mc:AlternateContent>
      </p:grpSp>
      <p:sp>
        <p:nvSpPr>
          <p:cNvPr id="15" name="TextBox 14">
            <a:extLst>
              <a:ext uri="{FF2B5EF4-FFF2-40B4-BE49-F238E27FC236}">
                <a16:creationId xmlns:a16="http://schemas.microsoft.com/office/drawing/2014/main" id="{64EFC997-C340-B207-4E6A-5166E36D3422}"/>
              </a:ext>
            </a:extLst>
          </p:cNvPr>
          <p:cNvSpPr txBox="1"/>
          <p:nvPr/>
        </p:nvSpPr>
        <p:spPr>
          <a:xfrm>
            <a:off x="8365583" y="3968673"/>
            <a:ext cx="1639229" cy="338554"/>
          </a:xfrm>
          <a:prstGeom prst="rect">
            <a:avLst/>
          </a:prstGeom>
          <a:noFill/>
        </p:spPr>
        <p:txBody>
          <a:bodyPr wrap="square" rtlCol="0">
            <a:spAutoFit/>
          </a:bodyPr>
          <a:lstStyle/>
          <a:p>
            <a:r>
              <a:rPr lang="en-GB" sz="1600" dirty="0">
                <a:solidFill>
                  <a:srgbClr val="FF0000"/>
                </a:solidFill>
              </a:rPr>
              <a:t>For \0</a:t>
            </a:r>
          </a:p>
        </p:txBody>
      </p:sp>
      <mc:AlternateContent xmlns:mc="http://schemas.openxmlformats.org/markup-compatibility/2006" xmlns:p14="http://schemas.microsoft.com/office/powerpoint/2010/main">
        <mc:Choice Requires="p14">
          <p:contentPart p14:bwMode="auto" r:id="rId9">
            <p14:nvContentPartPr>
              <p14:cNvPr id="19" name="Ink 18">
                <a:extLst>
                  <a:ext uri="{FF2B5EF4-FFF2-40B4-BE49-F238E27FC236}">
                    <a16:creationId xmlns:a16="http://schemas.microsoft.com/office/drawing/2014/main" id="{44E06014-1142-F696-C43E-D9BD62F10E33}"/>
                  </a:ext>
                </a:extLst>
              </p14:cNvPr>
              <p14:cNvContentPartPr/>
              <p14:nvPr/>
            </p14:nvContentPartPr>
            <p14:xfrm>
              <a:off x="1204972" y="3441428"/>
              <a:ext cx="2030400" cy="930960"/>
            </p14:xfrm>
          </p:contentPart>
        </mc:Choice>
        <mc:Fallback xmlns="">
          <p:pic>
            <p:nvPicPr>
              <p:cNvPr id="19" name="Ink 18">
                <a:extLst>
                  <a:ext uri="{FF2B5EF4-FFF2-40B4-BE49-F238E27FC236}">
                    <a16:creationId xmlns:a16="http://schemas.microsoft.com/office/drawing/2014/main" id="{44E06014-1142-F696-C43E-D9BD62F10E33}"/>
                  </a:ext>
                </a:extLst>
              </p:cNvPr>
              <p:cNvPicPr/>
              <p:nvPr/>
            </p:nvPicPr>
            <p:blipFill>
              <a:blip r:embed="rId10"/>
              <a:stretch>
                <a:fillRect/>
              </a:stretch>
            </p:blipFill>
            <p:spPr>
              <a:xfrm>
                <a:off x="1196332" y="3432788"/>
                <a:ext cx="2048040" cy="948600"/>
              </a:xfrm>
              <a:prstGeom prst="rect">
                <a:avLst/>
              </a:prstGeom>
            </p:spPr>
          </p:pic>
        </mc:Fallback>
      </mc:AlternateContent>
      <p:grpSp>
        <p:nvGrpSpPr>
          <p:cNvPr id="22" name="Group 21">
            <a:extLst>
              <a:ext uri="{FF2B5EF4-FFF2-40B4-BE49-F238E27FC236}">
                <a16:creationId xmlns:a16="http://schemas.microsoft.com/office/drawing/2014/main" id="{A0D43BFF-ECC6-32C0-982D-CF6E4723B80C}"/>
              </a:ext>
            </a:extLst>
          </p:cNvPr>
          <p:cNvGrpSpPr/>
          <p:nvPr/>
        </p:nvGrpSpPr>
        <p:grpSpPr>
          <a:xfrm>
            <a:off x="3166242" y="3052032"/>
            <a:ext cx="2745000" cy="792000"/>
            <a:chOff x="3166242" y="3052032"/>
            <a:chExt cx="2745000" cy="792000"/>
          </a:xfrm>
        </p:grpSpPr>
        <mc:AlternateContent xmlns:mc="http://schemas.openxmlformats.org/markup-compatibility/2006" xmlns:p14="http://schemas.microsoft.com/office/powerpoint/2010/main">
          <mc:Choice Requires="p14">
            <p:contentPart p14:bwMode="auto" r:id="rId11">
              <p14:nvContentPartPr>
                <p14:cNvPr id="20" name="Ink 19">
                  <a:extLst>
                    <a:ext uri="{FF2B5EF4-FFF2-40B4-BE49-F238E27FC236}">
                      <a16:creationId xmlns:a16="http://schemas.microsoft.com/office/drawing/2014/main" id="{8BBD0AE8-4B83-DD7C-663A-CE74FD60BAD3}"/>
                    </a:ext>
                  </a:extLst>
                </p14:cNvPr>
                <p14:cNvContentPartPr/>
                <p14:nvPr/>
              </p14:nvContentPartPr>
              <p14:xfrm>
                <a:off x="3166242" y="3052032"/>
                <a:ext cx="2620440" cy="792000"/>
              </p14:xfrm>
            </p:contentPart>
          </mc:Choice>
          <mc:Fallback xmlns="">
            <p:pic>
              <p:nvPicPr>
                <p:cNvPr id="20" name="Ink 19">
                  <a:extLst>
                    <a:ext uri="{FF2B5EF4-FFF2-40B4-BE49-F238E27FC236}">
                      <a16:creationId xmlns:a16="http://schemas.microsoft.com/office/drawing/2014/main" id="{8BBD0AE8-4B83-DD7C-663A-CE74FD60BAD3}"/>
                    </a:ext>
                  </a:extLst>
                </p:cNvPr>
                <p:cNvPicPr/>
                <p:nvPr/>
              </p:nvPicPr>
              <p:blipFill>
                <a:blip r:embed="rId12"/>
                <a:stretch>
                  <a:fillRect/>
                </a:stretch>
              </p:blipFill>
              <p:spPr>
                <a:xfrm>
                  <a:off x="3157242" y="3043392"/>
                  <a:ext cx="2638080" cy="8096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1" name="Ink 20">
                  <a:extLst>
                    <a:ext uri="{FF2B5EF4-FFF2-40B4-BE49-F238E27FC236}">
                      <a16:creationId xmlns:a16="http://schemas.microsoft.com/office/drawing/2014/main" id="{F0FCBACB-AEC5-D43F-BB94-9AC29CCADA4B}"/>
                    </a:ext>
                  </a:extLst>
                </p14:cNvPr>
                <p14:cNvContentPartPr/>
                <p14:nvPr/>
              </p14:nvContentPartPr>
              <p14:xfrm>
                <a:off x="5712522" y="3111432"/>
                <a:ext cx="198720" cy="166320"/>
              </p14:xfrm>
            </p:contentPart>
          </mc:Choice>
          <mc:Fallback xmlns="">
            <p:pic>
              <p:nvPicPr>
                <p:cNvPr id="21" name="Ink 20">
                  <a:extLst>
                    <a:ext uri="{FF2B5EF4-FFF2-40B4-BE49-F238E27FC236}">
                      <a16:creationId xmlns:a16="http://schemas.microsoft.com/office/drawing/2014/main" id="{F0FCBACB-AEC5-D43F-BB94-9AC29CCADA4B}"/>
                    </a:ext>
                  </a:extLst>
                </p:cNvPr>
                <p:cNvPicPr/>
                <p:nvPr/>
              </p:nvPicPr>
              <p:blipFill>
                <a:blip r:embed="rId14"/>
                <a:stretch>
                  <a:fillRect/>
                </a:stretch>
              </p:blipFill>
              <p:spPr>
                <a:xfrm>
                  <a:off x="5703882" y="3102792"/>
                  <a:ext cx="216360" cy="183960"/>
                </a:xfrm>
                <a:prstGeom prst="rect">
                  <a:avLst/>
                </a:prstGeom>
              </p:spPr>
            </p:pic>
          </mc:Fallback>
        </mc:AlternateContent>
      </p:grpSp>
      <p:sp>
        <p:nvSpPr>
          <p:cNvPr id="23" name="TextBox 22">
            <a:extLst>
              <a:ext uri="{FF2B5EF4-FFF2-40B4-BE49-F238E27FC236}">
                <a16:creationId xmlns:a16="http://schemas.microsoft.com/office/drawing/2014/main" id="{51E545DD-B644-C9E8-E7F5-309139D2C11A}"/>
              </a:ext>
            </a:extLst>
          </p:cNvPr>
          <p:cNvSpPr txBox="1"/>
          <p:nvPr/>
        </p:nvSpPr>
        <p:spPr>
          <a:xfrm>
            <a:off x="5856058" y="2967335"/>
            <a:ext cx="2647323" cy="923330"/>
          </a:xfrm>
          <a:prstGeom prst="rect">
            <a:avLst/>
          </a:prstGeom>
          <a:noFill/>
        </p:spPr>
        <p:txBody>
          <a:bodyPr wrap="square" rtlCol="0">
            <a:spAutoFit/>
          </a:bodyPr>
          <a:lstStyle/>
          <a:p>
            <a:r>
              <a:rPr lang="en-US" dirty="0">
                <a:solidFill>
                  <a:srgbClr val="FF0000"/>
                </a:solidFill>
              </a:rPr>
              <a:t>B</a:t>
            </a:r>
            <a:r>
              <a:rPr lang="en-US" sz="1800" kern="1200" dirty="0">
                <a:solidFill>
                  <a:srgbClr val="FF0000"/>
                </a:solidFill>
                <a:latin typeface="+mn-lt"/>
                <a:ea typeface="+mn-ea"/>
                <a:cs typeface="+mn-cs"/>
              </a:rPr>
              <a:t>ecause have to put arguments on in reverse order</a:t>
            </a:r>
          </a:p>
        </p:txBody>
      </p:sp>
    </p:spTree>
    <p:extLst>
      <p:ext uri="{BB962C8B-B14F-4D97-AF65-F5344CB8AC3E}">
        <p14:creationId xmlns:p14="http://schemas.microsoft.com/office/powerpoint/2010/main" val="3727439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63370-BCDB-C2BC-4A71-A78A0777E726}"/>
              </a:ext>
            </a:extLst>
          </p:cNvPr>
          <p:cNvSpPr>
            <a:spLocks noGrp="1"/>
          </p:cNvSpPr>
          <p:nvPr>
            <p:ph type="title"/>
          </p:nvPr>
        </p:nvSpPr>
        <p:spPr/>
        <p:txBody>
          <a:bodyPr/>
          <a:lstStyle/>
          <a:p>
            <a:r>
              <a:rPr lang="en-GB" dirty="0"/>
              <a:t>Aligning stack to a multiple of 4 bytes</a:t>
            </a:r>
          </a:p>
        </p:txBody>
      </p:sp>
      <p:pic>
        <p:nvPicPr>
          <p:cNvPr id="5" name="Picture 4">
            <a:extLst>
              <a:ext uri="{FF2B5EF4-FFF2-40B4-BE49-F238E27FC236}">
                <a16:creationId xmlns:a16="http://schemas.microsoft.com/office/drawing/2014/main" id="{FF95E073-F2DD-6ACC-1CCE-26BF07BE82E6}"/>
              </a:ext>
            </a:extLst>
          </p:cNvPr>
          <p:cNvPicPr>
            <a:picLocks noChangeAspect="1"/>
          </p:cNvPicPr>
          <p:nvPr/>
        </p:nvPicPr>
        <p:blipFill>
          <a:blip r:embed="rId2"/>
          <a:stretch>
            <a:fillRect/>
          </a:stretch>
        </p:blipFill>
        <p:spPr>
          <a:xfrm>
            <a:off x="2061604" y="2599130"/>
            <a:ext cx="8152246" cy="3724032"/>
          </a:xfrm>
          <a:prstGeom prst="rect">
            <a:avLst/>
          </a:prstGeom>
        </p:spPr>
      </p:pic>
      <p:sp>
        <p:nvSpPr>
          <p:cNvPr id="6" name="TextBox 5">
            <a:extLst>
              <a:ext uri="{FF2B5EF4-FFF2-40B4-BE49-F238E27FC236}">
                <a16:creationId xmlns:a16="http://schemas.microsoft.com/office/drawing/2014/main" id="{6E4682A4-73B7-313E-1ACF-CF9810B46CDF}"/>
              </a:ext>
            </a:extLst>
          </p:cNvPr>
          <p:cNvSpPr txBox="1"/>
          <p:nvPr/>
        </p:nvSpPr>
        <p:spPr>
          <a:xfrm>
            <a:off x="683491" y="1690689"/>
            <a:ext cx="11065163" cy="646331"/>
          </a:xfrm>
          <a:prstGeom prst="rect">
            <a:avLst/>
          </a:prstGeom>
          <a:noFill/>
        </p:spPr>
        <p:txBody>
          <a:bodyPr wrap="square" rtlCol="0">
            <a:spAutoFit/>
          </a:bodyPr>
          <a:lstStyle/>
          <a:p>
            <a:r>
              <a:rPr lang="en-US" dirty="0"/>
              <a:t>For example: “Echo x y z” turns </a:t>
            </a:r>
            <a:r>
              <a:rPr lang="en-GB" dirty="0"/>
              <a:t>into Echo\0 x\0 y\0 z\0 11 total bytes, so need to add one 0 onto the stack to make it a multiple of 4(12). </a:t>
            </a:r>
            <a:endParaRPr lang="en-US" sz="1800" kern="1200" dirty="0">
              <a:solidFill>
                <a:schemeClr val="tx1"/>
              </a:solidFill>
              <a:latin typeface="+mn-lt"/>
              <a:ea typeface="+mn-ea"/>
              <a:cs typeface="+mn-cs"/>
            </a:endParaRPr>
          </a:p>
        </p:txBody>
      </p:sp>
    </p:spTree>
    <p:extLst>
      <p:ext uri="{BB962C8B-B14F-4D97-AF65-F5344CB8AC3E}">
        <p14:creationId xmlns:p14="http://schemas.microsoft.com/office/powerpoint/2010/main" val="758716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F65B-81CC-C88B-706D-92DB66184124}"/>
              </a:ext>
            </a:extLst>
          </p:cNvPr>
          <p:cNvSpPr>
            <a:spLocks noGrp="1"/>
          </p:cNvSpPr>
          <p:nvPr>
            <p:ph type="title"/>
          </p:nvPr>
        </p:nvSpPr>
        <p:spPr/>
        <p:txBody>
          <a:bodyPr/>
          <a:lstStyle/>
          <a:p>
            <a:r>
              <a:rPr lang="en-GB" dirty="0"/>
              <a:t>Pushing a null pointer </a:t>
            </a:r>
          </a:p>
        </p:txBody>
      </p:sp>
      <p:sp>
        <p:nvSpPr>
          <p:cNvPr id="3" name="Content Placeholder 2">
            <a:extLst>
              <a:ext uri="{FF2B5EF4-FFF2-40B4-BE49-F238E27FC236}">
                <a16:creationId xmlns:a16="http://schemas.microsoft.com/office/drawing/2014/main" id="{04961619-F3F9-BDB3-D932-C382EEE08486}"/>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BA92FA85-DD03-F668-DA4A-73A6ADAFB0C5}"/>
              </a:ext>
            </a:extLst>
          </p:cNvPr>
          <p:cNvPicPr>
            <a:picLocks noChangeAspect="1"/>
          </p:cNvPicPr>
          <p:nvPr/>
        </p:nvPicPr>
        <p:blipFill>
          <a:blip r:embed="rId2"/>
          <a:stretch>
            <a:fillRect/>
          </a:stretch>
        </p:blipFill>
        <p:spPr>
          <a:xfrm>
            <a:off x="1551318" y="2286569"/>
            <a:ext cx="8831064" cy="2284862"/>
          </a:xfrm>
          <a:prstGeom prst="rect">
            <a:avLst/>
          </a:prstGeom>
        </p:spPr>
      </p:pic>
    </p:spTree>
    <p:extLst>
      <p:ext uri="{BB962C8B-B14F-4D97-AF65-F5344CB8AC3E}">
        <p14:creationId xmlns:p14="http://schemas.microsoft.com/office/powerpoint/2010/main" val="2388704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846</Words>
  <Application>Microsoft Office PowerPoint</Application>
  <PresentationFormat>Widescreen</PresentationFormat>
  <Paragraphs>76</Paragraphs>
  <Slides>15</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15</vt:i4>
      </vt:variant>
    </vt:vector>
  </HeadingPairs>
  <TitlesOfParts>
    <vt:vector size="20" baseType="lpstr">
      <vt:lpstr>Arial</vt:lpstr>
      <vt:lpstr>Calibri</vt:lpstr>
      <vt:lpstr>Calibri Light</vt:lpstr>
      <vt:lpstr>Office Theme</vt:lpstr>
      <vt:lpstr>1_office theme</vt:lpstr>
      <vt:lpstr>OS presentation</vt:lpstr>
      <vt:lpstr>Overall architecture of PintOS - Threads</vt:lpstr>
      <vt:lpstr>Overall architecture of PintOS - Virtual memory </vt:lpstr>
      <vt:lpstr>System Call Design and Development</vt:lpstr>
      <vt:lpstr>Tokenization</vt:lpstr>
      <vt:lpstr>Pushing arguments to stack</vt:lpstr>
      <vt:lpstr>Pushing arguments to stack</vt:lpstr>
      <vt:lpstr>Aligning stack to a multiple of 4 bytes</vt:lpstr>
      <vt:lpstr>Pushing a null pointer </vt:lpstr>
      <vt:lpstr>Pushing addresses of arguments</vt:lpstr>
      <vt:lpstr>Pushing argc to the stack</vt:lpstr>
      <vt:lpstr>Pushing return address and hex_dump</vt:lpstr>
      <vt:lpstr>How we pulled the arguments from the stack</vt:lpstr>
      <vt:lpstr>The System Calls:</vt:lpstr>
      <vt:lpstr>Exploit of sys_remove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 presentation</dc:title>
  <dc:creator>Joseph Cauvy-Foster (Student)</dc:creator>
  <cp:lastModifiedBy>Joseph Cauvy-Foster (Student)</cp:lastModifiedBy>
  <cp:revision>1</cp:revision>
  <dcterms:created xsi:type="dcterms:W3CDTF">2023-01-09T11:29:21Z</dcterms:created>
  <dcterms:modified xsi:type="dcterms:W3CDTF">2023-01-09T15:43:00Z</dcterms:modified>
</cp:coreProperties>
</file>