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7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79" d="100"/>
          <a:sy n="79" d="100"/>
        </p:scale>
        <p:origin x="34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957A-7581-66D0-9E29-5C86050D1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D7EA5-1752-CB33-CE8B-3294E3294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0FF04-853E-05DD-B382-0A06AC05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452-F8D2-497C-B112-C7021D5E90A7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6FF7D-361F-0FC7-1DE7-425BE7A8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B4DFA-997C-DD5B-1450-E48AC8E2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E594-B136-4E0B-BFA0-421E0792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4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30BC-5604-1F09-5882-88DC6E5F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8E138-C320-F3B0-B539-83129B399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740C8-45F7-0583-776A-D7D60D2B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452-F8D2-497C-B112-C7021D5E90A7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131A-7EF0-1E1B-9469-708E5022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904DF-8F11-F48C-00A0-FAE03E0F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E594-B136-4E0B-BFA0-421E0792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8E83F-9F8F-5E20-7E29-E80854153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A5822-0810-863A-83B1-15392C938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0E6C9-EFD2-4332-40CA-748CBFB3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452-F8D2-497C-B112-C7021D5E90A7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88D92-D37E-1F82-8E82-8416C97B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B744D-C299-B25D-222C-E2938B18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E594-B136-4E0B-BFA0-421E0792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6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4B00-0B35-A9C0-E333-6B286411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3D6F-6DB5-8C54-A4FA-F79671E6D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B575A-BDED-2211-D3DF-8682E5C6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452-F8D2-497C-B112-C7021D5E90A7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BA661-30CB-199A-B92B-BEB95CD6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3AE09-404A-BE57-034D-33714F21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E594-B136-4E0B-BFA0-421E0792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6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502A-5168-A055-018B-5D807CAA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E74D8-A93C-0D65-52D7-B98CE139C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F02CE-B978-B759-DC84-F8A8AA3C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452-F8D2-497C-B112-C7021D5E90A7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C53C-D805-DC5C-EE77-A8F34420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7D481-6683-27F1-97B8-E73464E4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E594-B136-4E0B-BFA0-421E0792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5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9082-833E-B792-5946-3CC2605F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1A25-DBB4-AFE2-2C3A-789335C3A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3379B-F2E3-B0F9-CC78-9CBFCB1AC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71A72-F554-12C7-AF0D-1447A746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452-F8D2-497C-B112-C7021D5E90A7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D1EE0-9C53-E460-A46A-52F3A829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573F8-3B6B-F962-E128-40D5D0CA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E594-B136-4E0B-BFA0-421E0792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3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3E04-2ECE-5759-DC4B-2C739314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1EE7F-7347-4BE1-B28F-5636034F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06E08-B7DB-D07E-31BD-E381EBF62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43BCE-53FD-E0AC-DAE7-28A31AD05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6F178-ED96-96EE-8C5B-E8E9D0D69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0A5EC-A618-730D-E9B6-36AB9C42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452-F8D2-497C-B112-C7021D5E90A7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C47914-B7F2-BF46-D6B8-7B0F3A68D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B1CB9-C9EE-C159-FE52-C7381F7E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E594-B136-4E0B-BFA0-421E0792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7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9BF9-B366-99AF-C155-36457241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31C69-73B6-0FDA-C481-E207D971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452-F8D2-497C-B112-C7021D5E90A7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79A79-1FCD-E884-2C4F-CFBA067C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0F859-D8E2-D43E-84D8-A48B98B0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E594-B136-4E0B-BFA0-421E0792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9285F-0A8C-C02C-7366-08E512A2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452-F8D2-497C-B112-C7021D5E90A7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F35E1-CCFF-DAFC-B112-F19F0094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336C1-1434-78DE-3290-BA9E68CC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E594-B136-4E0B-BFA0-421E0792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8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6A61-142E-D788-B132-A6402AE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E8FD-1F06-622F-AC4C-D1FFC19D8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1077B-08F7-AF30-AFE6-1E5805CB8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B9C6B-9669-3455-E505-2369D839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452-F8D2-497C-B112-C7021D5E90A7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84600-21C9-BF15-D009-DA9AC90E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3CC84-4797-CE68-FF3E-39D864C9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E594-B136-4E0B-BFA0-421E0792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7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E0DF-BF78-FBF2-89FE-81C1C3CB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58060-4E7A-3C60-97B0-C65E82E29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718AB-BF9C-D1FC-D24C-D2C19A62D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797C9-870F-4590-9F2B-9C392EAB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452-F8D2-497C-B112-C7021D5E90A7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C362F-1DDC-D9DA-7A10-21D34AF0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B2EA8-3EBB-5C62-6B23-72B02489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E594-B136-4E0B-BFA0-421E0792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5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12C47-90DD-8315-C84C-7BFF46CD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E5180-CF2B-4046-E15B-A18AD28B3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D31DB-536B-274C-96CF-FDC21EF75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2452-F8D2-497C-B112-C7021D5E90A7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E16E-DA2E-B44B-6643-C598CFE1E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FDCFF-D6C5-BA09-2B66-D97CBEE21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8E594-B136-4E0B-BFA0-421E0792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7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person with a bow and arrow in a circle with trees&#10;&#10;Description automatically generated">
            <a:extLst>
              <a:ext uri="{FF2B5EF4-FFF2-40B4-BE49-F238E27FC236}">
                <a16:creationId xmlns:a16="http://schemas.microsoft.com/office/drawing/2014/main" id="{3B76F6BC-4BEE-3C4C-6B9A-A7F3E3670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E06B8A-E639-4526-9071-062C3E13A92E}"/>
              </a:ext>
            </a:extLst>
          </p:cNvPr>
          <p:cNvSpPr/>
          <p:nvPr/>
        </p:nvSpPr>
        <p:spPr>
          <a:xfrm>
            <a:off x="5409184" y="4677664"/>
            <a:ext cx="1430528" cy="447040"/>
          </a:xfrm>
          <a:prstGeom prst="rect">
            <a:avLst/>
          </a:prstGeom>
          <a:solidFill>
            <a:srgbClr val="0C17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ogo of a person with a bow and arrow in a circle with trees&#10;&#10;Description automatically generated">
            <a:extLst>
              <a:ext uri="{FF2B5EF4-FFF2-40B4-BE49-F238E27FC236}">
                <a16:creationId xmlns:a16="http://schemas.microsoft.com/office/drawing/2014/main" id="{81D4C7C4-628B-4E21-11D6-672D6F8A9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0" t="67951" r="38628" b="25513"/>
          <a:stretch/>
        </p:blipFill>
        <p:spPr>
          <a:xfrm>
            <a:off x="5647966" y="4665682"/>
            <a:ext cx="1257708" cy="381296"/>
          </a:xfrm>
          <a:prstGeom prst="rect">
            <a:avLst/>
          </a:prstGeom>
        </p:spPr>
      </p:pic>
      <p:pic>
        <p:nvPicPr>
          <p:cNvPr id="8" name="Picture 7" descr="A logo of a person with a bow and arrow in a circle with trees&#10;&#10;Description automatically generated">
            <a:extLst>
              <a:ext uri="{FF2B5EF4-FFF2-40B4-BE49-F238E27FC236}">
                <a16:creationId xmlns:a16="http://schemas.microsoft.com/office/drawing/2014/main" id="{024AF6E2-5297-C44A-86E1-E2D84725D8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9" t="60064" r="61475" b="30863"/>
          <a:stretch/>
        </p:blipFill>
        <p:spPr>
          <a:xfrm>
            <a:off x="5418964" y="4664052"/>
            <a:ext cx="200786" cy="35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2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ashardi abas</dc:creator>
  <cp:lastModifiedBy>ashardi abas</cp:lastModifiedBy>
  <cp:revision>1</cp:revision>
  <dcterms:created xsi:type="dcterms:W3CDTF">2023-12-19T07:54:33Z</dcterms:created>
  <dcterms:modified xsi:type="dcterms:W3CDTF">2023-12-19T08:03:14Z</dcterms:modified>
</cp:coreProperties>
</file>