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078-CA15-42CD-B4DF-1DE09BD35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6EFB-1197-4B5D-BA0D-84D747780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32E2-D606-432F-85F4-8C7DA922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2BA3-4601-43D1-AA6A-71A6E0B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D9F3-9132-4727-AE2F-6233143B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B357-5132-48A0-879C-1A03EEB8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25348-2984-458B-83F5-9B96A201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8C8B-D27C-4029-B187-94794824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314C-1B60-4298-B4E2-4561CB01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53B1-F00D-4293-BAC8-5EA9D3BC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49600-735A-4C26-AE56-14B50894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A471D-57B8-4A34-B8B6-50012409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1006-B7B4-43C6-A3CD-D0CF5207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9E0B-79E8-4B89-BA66-2B9D75AC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1477-B11A-49BF-BC4D-AAA3BC40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F3D0-07D6-40F2-A40E-209D820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E174-7DC7-4A82-B17E-C8B043DA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9E9-1681-45FA-83A0-70CA292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1A63-3BBA-4497-8BCA-84D66AE5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763B-B366-4746-ACA2-83011A7F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3F02-60D1-4D55-9867-5E1A583B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8F30-AEF9-448D-AD90-2B5181FD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D531-42B7-411C-86DC-CC271551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E868-C0F9-4C25-BB26-EB982DF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6A0B-265E-4C24-B8AA-99B2762F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B667-FE9A-4EAB-B37F-632D72B7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5381-EC84-4610-8585-9F17B746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732B-0979-465B-8BAF-10B2FFAE7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5C397-EECF-411B-93BB-FC0B364D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7B04-786D-4FDA-97E9-4BF383B0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A9B68-8406-4E42-BD44-B73204D8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55C-52D3-4AB8-8A5B-37251B81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6C8E-4F8E-49BE-85F0-92808887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12CDB-59F9-468B-8269-111A66DF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91AE3-EF05-4E8A-9B1A-641A709E7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2A47-236D-4320-88E8-A69AAB147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92011-81EC-4701-9525-5E599A39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1E9B5-9451-4DA5-8C0E-83E47D62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DBB69-988E-4C8A-8F3C-378A90A2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4EA3-5618-4C1F-B104-AC077476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D8958-F8FC-49F6-B28D-FF6C0DBA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D8BAA-1010-482B-BF47-B59C3F3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FCEA-89F1-449B-BD50-CDC9DBF3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20017-083E-4209-BDB4-038873BE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37F33-E53A-49F6-9219-94D3E9E9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02DDA-5809-4534-ABD7-EB43B4BF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58E8-B43F-4983-911A-2AD7EB54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C135-5482-48F5-9072-CF1D924E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CD14C-5BC1-4CEE-877B-5D4DA63C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CA13-1231-4894-B723-5C485203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E2CED-BC36-4AB1-B11D-9B061F55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22F0-2B8C-4375-9182-09837F78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A46F-248C-42A8-A685-35B5509F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4EFE3-FCAF-4EFC-BE95-8C22F54C9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9878F-97F4-4158-BDA6-5C7596E4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375FC-009F-4383-92FD-6953DD68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B390-EE16-4683-9F68-E0CCD947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A65E5-4F05-4630-BD64-C246A94E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38317-6971-4213-97F2-04EE3CBF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DCD0-5CAD-46B9-8775-25A1DD32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958D-3ACB-4D98-BA45-053BC28F1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14BB-FA02-4A45-A554-183B7B2524C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8889-4954-4DDC-8129-456CA796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C011-E600-479D-9162-DB9D5F8D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04C3-F091-4214-9EE4-CEA2F5E8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E9E0-9C05-4CB5-92CB-8E130852B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Kittyfarm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E7A8-062E-405F-BF61-C85D28503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Mid-Project Review</a:t>
            </a:r>
          </a:p>
        </p:txBody>
      </p:sp>
    </p:spTree>
    <p:extLst>
      <p:ext uri="{BB962C8B-B14F-4D97-AF65-F5344CB8AC3E}">
        <p14:creationId xmlns:p14="http://schemas.microsoft.com/office/powerpoint/2010/main" val="16901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8DCA-20A1-45B2-852B-9303461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9E9-8205-4BF3-B184-75C558FC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the data for all 1.6 million kitties via the </a:t>
            </a:r>
            <a:r>
              <a:rPr lang="en-US" dirty="0" err="1"/>
              <a:t>Cryptokitties</a:t>
            </a:r>
            <a:r>
              <a:rPr lang="en-US" dirty="0"/>
              <a:t> API was no easy task. It took quite a bit of trial and error, but I final struck the right balance on the number of parameters to call each time to avoid errors.</a:t>
            </a:r>
          </a:p>
          <a:p>
            <a:r>
              <a:rPr lang="en-US" dirty="0"/>
              <a:t>The data did not contain the actual gene sequence as I thought it did. This will cause me to pivot from predicting gene outcomes to predicting kitty value directly from </a:t>
            </a:r>
            <a:r>
              <a:rPr lang="en-US" dirty="0" err="1"/>
              <a:t>cattributes</a:t>
            </a:r>
            <a:r>
              <a:rPr lang="en-US" dirty="0"/>
              <a:t>. (Likely gradient boosted trees or random forests approach)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3553-3FD2-4F6D-8001-A04E08DF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FE21-2AE8-4D07-ABF9-78F7D133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847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982A-7746-492E-9C8C-020852E6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081742"/>
            <a:ext cx="5997575" cy="4776258"/>
          </a:xfrm>
        </p:spPr>
        <p:txBody>
          <a:bodyPr/>
          <a:lstStyle/>
          <a:p>
            <a:r>
              <a:rPr lang="en-US" dirty="0"/>
              <a:t>Setup EC2, S3, RDS</a:t>
            </a:r>
          </a:p>
          <a:p>
            <a:r>
              <a:rPr lang="en-US" dirty="0"/>
              <a:t>Write script to pull data for all 1.6 million kitties from API</a:t>
            </a:r>
          </a:p>
          <a:p>
            <a:r>
              <a:rPr lang="en-US" dirty="0"/>
              <a:t>Set up Flask app environment</a:t>
            </a:r>
          </a:p>
          <a:p>
            <a:r>
              <a:rPr lang="en-US" dirty="0"/>
              <a:t>Configure data model for kitty features</a:t>
            </a:r>
          </a:p>
          <a:p>
            <a:r>
              <a:rPr lang="en-US" dirty="0"/>
              <a:t>Create working </a:t>
            </a:r>
            <a:r>
              <a:rPr lang="en-US" dirty="0" err="1"/>
              <a:t>sqlite</a:t>
            </a:r>
            <a:r>
              <a:rPr lang="en-US" dirty="0"/>
              <a:t> database for test/development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1F851-B708-476D-8324-960DEC93D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47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8FE-5A15-4C66-BB14-76542DD6E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3" y="2097616"/>
            <a:ext cx="6022977" cy="4760383"/>
          </a:xfrm>
        </p:spPr>
        <p:txBody>
          <a:bodyPr/>
          <a:lstStyle/>
          <a:p>
            <a:r>
              <a:rPr lang="en-US" dirty="0"/>
              <a:t>Create kitty feature table in RDS</a:t>
            </a:r>
          </a:p>
          <a:p>
            <a:r>
              <a:rPr lang="en-US" dirty="0"/>
              <a:t>Write script to load features from json files in S3 to RDS </a:t>
            </a:r>
          </a:p>
          <a:p>
            <a:r>
              <a:rPr lang="en-US" dirty="0"/>
              <a:t>Build training, validation, and test sets</a:t>
            </a:r>
          </a:p>
          <a:p>
            <a:r>
              <a:rPr lang="en-US" dirty="0"/>
              <a:t>Develop CV approach and test potential models (GBM, RF)</a:t>
            </a:r>
          </a:p>
          <a:p>
            <a:r>
              <a:rPr lang="en-US" dirty="0"/>
              <a:t>Productionize final model</a:t>
            </a:r>
          </a:p>
          <a:p>
            <a:r>
              <a:rPr lang="en-US" dirty="0"/>
              <a:t>Build continuous training/model deployment pipeline</a:t>
            </a:r>
          </a:p>
          <a:p>
            <a:r>
              <a:rPr lang="en-US" dirty="0"/>
              <a:t>Build app UI</a:t>
            </a:r>
          </a:p>
        </p:txBody>
      </p:sp>
    </p:spTree>
    <p:extLst>
      <p:ext uri="{BB962C8B-B14F-4D97-AF65-F5344CB8AC3E}">
        <p14:creationId xmlns:p14="http://schemas.microsoft.com/office/powerpoint/2010/main" val="417115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81FC-3F28-409F-8D75-70CACAE5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D13D-6632-405A-95B3-94B9C2FE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68" y="1825625"/>
            <a:ext cx="2867024" cy="4756944"/>
          </a:xfrm>
        </p:spPr>
        <p:txBody>
          <a:bodyPr/>
          <a:lstStyle/>
          <a:p>
            <a:r>
              <a:rPr lang="en-US" dirty="0"/>
              <a:t>201 json files in S3 bucket (6.36 GB) containing data for 1.6 million </a:t>
            </a:r>
            <a:r>
              <a:rPr lang="en-US" dirty="0" err="1"/>
              <a:t>cryptokitties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DEA75-0971-4B93-93FF-AE3D483E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8" y="1420019"/>
            <a:ext cx="8782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9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2BC-A3E7-44C9-A1F2-9C82A555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CB92-038F-4476-91A3-8366E307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has been an awesome opportunity to learn more about how </a:t>
            </a:r>
            <a:r>
              <a:rPr lang="en-US" dirty="0" err="1"/>
              <a:t>Dapps</a:t>
            </a:r>
            <a:r>
              <a:rPr lang="en-US" dirty="0"/>
              <a:t> work on the blockchain. Diving into </a:t>
            </a:r>
            <a:r>
              <a:rPr lang="en-US" dirty="0" err="1"/>
              <a:t>cryptokitties</a:t>
            </a:r>
            <a:r>
              <a:rPr lang="en-US" dirty="0"/>
              <a:t> has helped me garner a better understanding of blockchain tech.</a:t>
            </a:r>
          </a:p>
          <a:p>
            <a:r>
              <a:rPr lang="en-US" dirty="0"/>
              <a:t>Building the framework for a Flask app in Python has been very helpful. At </a:t>
            </a:r>
            <a:r>
              <a:rPr lang="en-US" dirty="0" err="1"/>
              <a:t>AeroPay</a:t>
            </a:r>
            <a:r>
              <a:rPr lang="en-US" dirty="0"/>
              <a:t>, the company I am working for, uses a Flask app to facilitate the back-end of our user and merchant apps.</a:t>
            </a:r>
          </a:p>
          <a:p>
            <a:r>
              <a:rPr lang="en-US" dirty="0"/>
              <a:t>At an even broader level, the development work in Python has been boosting my Python skills. It is such a versatile language, and I have been needing to build my Python skills to the same level as R.</a:t>
            </a:r>
          </a:p>
        </p:txBody>
      </p:sp>
    </p:spTree>
    <p:extLst>
      <p:ext uri="{BB962C8B-B14F-4D97-AF65-F5344CB8AC3E}">
        <p14:creationId xmlns:p14="http://schemas.microsoft.com/office/powerpoint/2010/main" val="361243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CE48-5DEA-43E4-BD23-E06715FF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4B48-9CFA-4A63-BC74-5A0F60F1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from S3 to RDS</a:t>
            </a:r>
          </a:p>
          <a:p>
            <a:r>
              <a:rPr lang="en-US" dirty="0"/>
              <a:t>Build training, testing, and validation sets</a:t>
            </a:r>
          </a:p>
          <a:p>
            <a:r>
              <a:rPr lang="en-US" dirty="0"/>
              <a:t>Explore GBM and RF models for predicting kitty value</a:t>
            </a:r>
          </a:p>
          <a:p>
            <a:r>
              <a:rPr lang="en-US" dirty="0"/>
              <a:t>Productionize final predictive model</a:t>
            </a:r>
          </a:p>
          <a:p>
            <a:r>
              <a:rPr lang="en-US" dirty="0"/>
              <a:t>Build continuous training/deployment pipeline</a:t>
            </a:r>
          </a:p>
          <a:p>
            <a:r>
              <a:rPr lang="en-US" dirty="0"/>
              <a:t>Finalize app UI</a:t>
            </a:r>
          </a:p>
        </p:txBody>
      </p:sp>
    </p:spTree>
    <p:extLst>
      <p:ext uri="{BB962C8B-B14F-4D97-AF65-F5344CB8AC3E}">
        <p14:creationId xmlns:p14="http://schemas.microsoft.com/office/powerpoint/2010/main" val="78468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Kittyfarm</vt:lpstr>
      <vt:lpstr>Highlights</vt:lpstr>
      <vt:lpstr>Review Progress</vt:lpstr>
      <vt:lpstr>Demo/Analysis</vt:lpstr>
      <vt:lpstr>Lessons Learned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Kittyfarm</dc:title>
  <dc:creator>Joseph Cook</dc:creator>
  <cp:lastModifiedBy>Joseph Cook</cp:lastModifiedBy>
  <cp:revision>6</cp:revision>
  <dcterms:created xsi:type="dcterms:W3CDTF">2019-05-15T02:27:53Z</dcterms:created>
  <dcterms:modified xsi:type="dcterms:W3CDTF">2019-05-15T03:22:18Z</dcterms:modified>
</cp:coreProperties>
</file>