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BD15-CAC1-824D-A474-33C9601E4D83}" type="datetimeFigureOut">
              <a:rPr lang="en-US" smtClean="0"/>
              <a:t>4/13/13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4258-F2F1-9E4B-8FD7-4FC520BF37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Joseph Dalton</a:t>
            </a:r>
          </a:p>
          <a:p>
            <a:r>
              <a:rPr lang="en-US" dirty="0" smtClean="0"/>
              <a:t>WPF </a:t>
            </a:r>
          </a:p>
          <a:p>
            <a:r>
              <a:rPr lang="en-US" dirty="0" smtClean="0"/>
              <a:t>Learning to drink Scotch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2729573" y="880651"/>
            <a:ext cx="1515364" cy="3714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Par-</a:t>
            </a:r>
            <a:r>
              <a:rPr lang="en-US" b="1" dirty="0" err="1" smtClean="0"/>
              <a:t>tay</a:t>
            </a:r>
            <a:endParaRPr lang="en-US" b="1" dirty="0"/>
          </a:p>
        </p:txBody>
      </p:sp>
      <p:sp>
        <p:nvSpPr>
          <p:cNvPr id="5" name="Decision 4"/>
          <p:cNvSpPr/>
          <p:nvPr/>
        </p:nvSpPr>
        <p:spPr>
          <a:xfrm>
            <a:off x="535621" y="2012918"/>
            <a:ext cx="1671958" cy="100645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there a business need to begin drinking </a:t>
            </a:r>
            <a:r>
              <a:rPr lang="en-US" sz="1000" dirty="0" smtClean="0"/>
              <a:t>Scotch</a:t>
            </a:r>
            <a:endParaRPr lang="en-US" sz="1000" dirty="0"/>
          </a:p>
        </p:txBody>
      </p:sp>
      <p:sp>
        <p:nvSpPr>
          <p:cNvPr id="6" name="Terminator 5"/>
          <p:cNvSpPr/>
          <p:nvPr/>
        </p:nvSpPr>
        <p:spPr>
          <a:xfrm>
            <a:off x="604858" y="167742"/>
            <a:ext cx="1533484" cy="311523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Begin</a:t>
            </a:r>
            <a:endParaRPr lang="en-US" sz="1000" dirty="0"/>
          </a:p>
        </p:txBody>
      </p:sp>
      <p:sp>
        <p:nvSpPr>
          <p:cNvPr id="7" name="Data 6"/>
          <p:cNvSpPr/>
          <p:nvPr/>
        </p:nvSpPr>
        <p:spPr>
          <a:xfrm>
            <a:off x="2527855" y="2204624"/>
            <a:ext cx="1338176" cy="551157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Purchase appropriate Scotch</a:t>
            </a:r>
            <a:endParaRPr lang="en-US" sz="1000" dirty="0"/>
          </a:p>
        </p:txBody>
      </p:sp>
      <p:sp>
        <p:nvSpPr>
          <p:cNvPr id="9" name="Terminator 8"/>
          <p:cNvSpPr/>
          <p:nvPr/>
        </p:nvSpPr>
        <p:spPr>
          <a:xfrm>
            <a:off x="604858" y="3868860"/>
            <a:ext cx="1533484" cy="33548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End</a:t>
            </a:r>
            <a:endParaRPr lang="en-US" sz="1000" dirty="0"/>
          </a:p>
        </p:txBody>
      </p:sp>
      <p:sp>
        <p:nvSpPr>
          <p:cNvPr id="10" name="Decision 9"/>
          <p:cNvSpPr/>
          <p:nvPr/>
        </p:nvSpPr>
        <p:spPr>
          <a:xfrm>
            <a:off x="668378" y="670973"/>
            <a:ext cx="1406443" cy="7907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 you currently a drinker?</a:t>
            </a:r>
            <a:endParaRPr lang="en-US" sz="1000" dirty="0"/>
          </a:p>
        </p:txBody>
      </p:sp>
      <p:sp>
        <p:nvSpPr>
          <p:cNvPr id="11" name="Process 10"/>
          <p:cNvSpPr/>
          <p:nvPr/>
        </p:nvSpPr>
        <p:spPr>
          <a:xfrm>
            <a:off x="622978" y="3270382"/>
            <a:ext cx="1515364" cy="3714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Stop and get something with an umbrella in it</a:t>
            </a:r>
            <a:endParaRPr lang="en-US" sz="1000" dirty="0"/>
          </a:p>
        </p:txBody>
      </p:sp>
      <p:sp>
        <p:nvSpPr>
          <p:cNvPr id="14" name="Process 13"/>
          <p:cNvSpPr/>
          <p:nvPr/>
        </p:nvSpPr>
        <p:spPr>
          <a:xfrm>
            <a:off x="4136015" y="2294486"/>
            <a:ext cx="1515364" cy="3714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Drink 1 glass Scotch</a:t>
            </a:r>
            <a:endParaRPr lang="en-US" sz="1000" dirty="0"/>
          </a:p>
        </p:txBody>
      </p:sp>
      <p:sp>
        <p:nvSpPr>
          <p:cNvPr id="16" name="Decision 15"/>
          <p:cNvSpPr/>
          <p:nvPr/>
        </p:nvSpPr>
        <p:spPr>
          <a:xfrm>
            <a:off x="4244936" y="3247029"/>
            <a:ext cx="1406443" cy="7907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 yo</a:t>
            </a:r>
            <a:r>
              <a:rPr lang="en-US" sz="1000" dirty="0" smtClean="0"/>
              <a:t>u too drunk to stand</a:t>
            </a:r>
            <a:endParaRPr lang="en-US" sz="1000" dirty="0"/>
          </a:p>
        </p:txBody>
      </p:sp>
      <p:sp>
        <p:nvSpPr>
          <p:cNvPr id="18" name="Decision 17"/>
          <p:cNvSpPr/>
          <p:nvPr/>
        </p:nvSpPr>
        <p:spPr>
          <a:xfrm>
            <a:off x="6187179" y="2120753"/>
            <a:ext cx="1406443" cy="7907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Does it the scotch taste good?</a:t>
            </a:r>
            <a:endParaRPr lang="en-US" sz="1000" dirty="0"/>
          </a:p>
        </p:txBody>
      </p:sp>
      <p:sp>
        <p:nvSpPr>
          <p:cNvPr id="20" name="Terminator 19"/>
          <p:cNvSpPr/>
          <p:nvPr/>
        </p:nvSpPr>
        <p:spPr>
          <a:xfrm>
            <a:off x="6124453" y="1294813"/>
            <a:ext cx="1533484" cy="33548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Success!</a:t>
            </a:r>
            <a:endParaRPr lang="en-US" sz="1000" dirty="0"/>
          </a:p>
        </p:txBody>
      </p:sp>
      <p:sp>
        <p:nvSpPr>
          <p:cNvPr id="21" name="Delay 20"/>
          <p:cNvSpPr/>
          <p:nvPr/>
        </p:nvSpPr>
        <p:spPr>
          <a:xfrm>
            <a:off x="2837308" y="3247029"/>
            <a:ext cx="894905" cy="78957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Wait several days and repeat</a:t>
            </a:r>
            <a:endParaRPr lang="en-US" sz="1000" dirty="0"/>
          </a:p>
        </p:txBody>
      </p:sp>
      <p:cxnSp>
        <p:nvCxnSpPr>
          <p:cNvPr id="23" name="Elbow Connector 22"/>
          <p:cNvCxnSpPr>
            <a:stCxn id="6" idx="2"/>
            <a:endCxn id="10" idx="0"/>
          </p:cNvCxnSpPr>
          <p:nvPr/>
        </p:nvCxnSpPr>
        <p:spPr>
          <a:xfrm rot="5400000">
            <a:off x="1275746" y="575119"/>
            <a:ext cx="1917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4" idx="1"/>
          </p:cNvCxnSpPr>
          <p:nvPr/>
        </p:nvCxnSpPr>
        <p:spPr>
          <a:xfrm>
            <a:off x="2074821" y="1066368"/>
            <a:ext cx="654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5" idx="0"/>
          </p:cNvCxnSpPr>
          <p:nvPr/>
        </p:nvCxnSpPr>
        <p:spPr>
          <a:xfrm rot="5400000">
            <a:off x="1096022" y="1737340"/>
            <a:ext cx="5511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7" idx="2"/>
          </p:cNvCxnSpPr>
          <p:nvPr/>
        </p:nvCxnSpPr>
        <p:spPr>
          <a:xfrm flipV="1">
            <a:off x="2207579" y="2480203"/>
            <a:ext cx="454094" cy="35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5"/>
            <a:endCxn id="14" idx="1"/>
          </p:cNvCxnSpPr>
          <p:nvPr/>
        </p:nvCxnSpPr>
        <p:spPr>
          <a:xfrm>
            <a:off x="3732213" y="2480203"/>
            <a:ext cx="4038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8" idx="1"/>
          </p:cNvCxnSpPr>
          <p:nvPr/>
        </p:nvCxnSpPr>
        <p:spPr>
          <a:xfrm>
            <a:off x="5651379" y="2480203"/>
            <a:ext cx="535800" cy="35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rot="5400000" flipH="1" flipV="1">
            <a:off x="6645571" y="1875129"/>
            <a:ext cx="490455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2"/>
            <a:endCxn id="11" idx="0"/>
          </p:cNvCxnSpPr>
          <p:nvPr/>
        </p:nvCxnSpPr>
        <p:spPr>
          <a:xfrm rot="16200000" flipH="1">
            <a:off x="1250628" y="3140349"/>
            <a:ext cx="251005" cy="9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9" idx="0"/>
          </p:cNvCxnSpPr>
          <p:nvPr/>
        </p:nvCxnSpPr>
        <p:spPr>
          <a:xfrm rot="5400000">
            <a:off x="1262608" y="3750808"/>
            <a:ext cx="227044" cy="9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1"/>
            <a:endCxn id="21" idx="3"/>
          </p:cNvCxnSpPr>
          <p:nvPr/>
        </p:nvCxnSpPr>
        <p:spPr>
          <a:xfrm rot="10800000">
            <a:off x="3732214" y="3641816"/>
            <a:ext cx="512723" cy="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8" idx="2"/>
            <a:endCxn id="16" idx="3"/>
          </p:cNvCxnSpPr>
          <p:nvPr/>
        </p:nvCxnSpPr>
        <p:spPr>
          <a:xfrm rot="5400000">
            <a:off x="5905449" y="2657472"/>
            <a:ext cx="730882" cy="12390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63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Dalton</dc:creator>
  <cp:lastModifiedBy>Joseph Dalton</cp:lastModifiedBy>
  <cp:revision>1</cp:revision>
  <dcterms:created xsi:type="dcterms:W3CDTF">2013-04-14T00:00:17Z</dcterms:created>
  <dcterms:modified xsi:type="dcterms:W3CDTF">2013-04-15T13:32:20Z</dcterms:modified>
</cp:coreProperties>
</file>