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6858000" cy="9902825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3606"/>
    <a:srgbClr val="E6550D"/>
    <a:srgbClr val="FD8D3C"/>
    <a:srgbClr val="FDBE85"/>
    <a:srgbClr val="FEEDDE"/>
    <a:srgbClr val="FF1A8C"/>
    <a:srgbClr val="FF4DA6"/>
    <a:srgbClr val="FF80BF"/>
    <a:srgbClr val="FFB3D9"/>
    <a:srgbClr val="FF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07/11/2023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07/11/2023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07/11/2023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07/11/2023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07/11/2023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07/11/2023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07/11/2023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07/11/2023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07/11/2023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07/11/2023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07/11/2023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E852-C9AC-493F-9B18-FF2E8B7BD6C4}" type="datetimeFigureOut">
              <a:rPr lang="id-ID" smtClean="0"/>
              <a:t>07/11/2023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975" y="2428772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Batas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Administratif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124" y="4820168"/>
            <a:ext cx="2673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Penduduk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jiwa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6894" y="1107453"/>
            <a:ext cx="3021330" cy="817880"/>
            <a:chOff x="3526790" y="1085850"/>
            <a:chExt cx="3021330" cy="8178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790" y="1085850"/>
              <a:ext cx="375920" cy="37401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035425" y="1107440"/>
              <a:ext cx="251269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Rumah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Sakit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Rujukan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5425" y="1597025"/>
              <a:ext cx="217424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Fasilitas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Kesehatan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s 32"/>
          <p:cNvSpPr/>
          <p:nvPr/>
        </p:nvSpPr>
        <p:spPr>
          <a:xfrm>
            <a:off x="424989" y="5335788"/>
            <a:ext cx="484505" cy="481965"/>
          </a:xfrm>
          <a:prstGeom prst="rect">
            <a:avLst/>
          </a:prstGeom>
          <a:solidFill>
            <a:srgbClr val="FF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s 33"/>
          <p:cNvSpPr/>
          <p:nvPr/>
        </p:nvSpPr>
        <p:spPr>
          <a:xfrm>
            <a:off x="424989" y="5817753"/>
            <a:ext cx="484505" cy="481965"/>
          </a:xfrm>
          <a:prstGeom prst="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s 34"/>
          <p:cNvSpPr/>
          <p:nvPr/>
        </p:nvSpPr>
        <p:spPr>
          <a:xfrm>
            <a:off x="424989" y="6299083"/>
            <a:ext cx="484505" cy="481965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s 35"/>
          <p:cNvSpPr/>
          <p:nvPr/>
        </p:nvSpPr>
        <p:spPr>
          <a:xfrm>
            <a:off x="424989" y="6781683"/>
            <a:ext cx="484505" cy="481965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s 36"/>
          <p:cNvSpPr/>
          <p:nvPr/>
        </p:nvSpPr>
        <p:spPr>
          <a:xfrm>
            <a:off x="424989" y="7263648"/>
            <a:ext cx="484505" cy="48196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25"/>
          <p:cNvSpPr txBox="1"/>
          <p:nvPr/>
        </p:nvSpPr>
        <p:spPr>
          <a:xfrm>
            <a:off x="924734" y="5404368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&lt;200</a:t>
            </a:r>
          </a:p>
        </p:txBody>
      </p:sp>
      <p:sp>
        <p:nvSpPr>
          <p:cNvPr id="39" name="TextBox 26"/>
          <p:cNvSpPr txBox="1"/>
          <p:nvPr/>
        </p:nvSpPr>
        <p:spPr>
          <a:xfrm>
            <a:off x="924734" y="5854583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200-400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924734" y="6396238"/>
            <a:ext cx="1701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400-600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924734" y="6857248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600-800</a:t>
            </a:r>
          </a:p>
        </p:txBody>
      </p:sp>
      <p:sp>
        <p:nvSpPr>
          <p:cNvPr id="42" name="TextBox 31"/>
          <p:cNvSpPr txBox="1"/>
          <p:nvPr/>
        </p:nvSpPr>
        <p:spPr>
          <a:xfrm>
            <a:off x="924734" y="7348738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&gt;800</a:t>
            </a:r>
          </a:p>
        </p:txBody>
      </p:sp>
      <p:sp>
        <p:nvSpPr>
          <p:cNvPr id="59" name="TextBox 10"/>
          <p:cNvSpPr txBox="1"/>
          <p:nvPr/>
        </p:nvSpPr>
        <p:spPr>
          <a:xfrm>
            <a:off x="4008929" y="4820168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 KK Miskin</a:t>
            </a:r>
          </a:p>
        </p:txBody>
      </p:sp>
      <p:sp>
        <p:nvSpPr>
          <p:cNvPr id="60" name="TextBox 25"/>
          <p:cNvSpPr txBox="1"/>
          <p:nvPr/>
        </p:nvSpPr>
        <p:spPr>
          <a:xfrm>
            <a:off x="4571539" y="5383413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&lt;40.000</a:t>
            </a:r>
          </a:p>
        </p:txBody>
      </p:sp>
      <p:sp>
        <p:nvSpPr>
          <p:cNvPr id="61" name="TextBox 26"/>
          <p:cNvSpPr txBox="1"/>
          <p:nvPr/>
        </p:nvSpPr>
        <p:spPr>
          <a:xfrm>
            <a:off x="4571539" y="5833628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40.000-60.000</a:t>
            </a:r>
          </a:p>
        </p:txBody>
      </p:sp>
      <p:sp>
        <p:nvSpPr>
          <p:cNvPr id="62" name="TextBox 27"/>
          <p:cNvSpPr txBox="1"/>
          <p:nvPr/>
        </p:nvSpPr>
        <p:spPr>
          <a:xfrm>
            <a:off x="4571539" y="6374648"/>
            <a:ext cx="1717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60.000-80.000</a:t>
            </a:r>
          </a:p>
        </p:txBody>
      </p:sp>
      <p:sp>
        <p:nvSpPr>
          <p:cNvPr id="63" name="TextBox 28"/>
          <p:cNvSpPr txBox="1"/>
          <p:nvPr/>
        </p:nvSpPr>
        <p:spPr>
          <a:xfrm>
            <a:off x="4571539" y="6836293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80.000-100.000</a:t>
            </a:r>
          </a:p>
        </p:txBody>
      </p:sp>
      <p:sp>
        <p:nvSpPr>
          <p:cNvPr id="64" name="TextBox 31"/>
          <p:cNvSpPr txBox="1"/>
          <p:nvPr/>
        </p:nvSpPr>
        <p:spPr>
          <a:xfrm>
            <a:off x="4571539" y="7327783"/>
            <a:ext cx="1725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&gt;100.000</a:t>
            </a:r>
          </a:p>
        </p:txBody>
      </p:sp>
      <p:sp>
        <p:nvSpPr>
          <p:cNvPr id="65" name="Rectangles 64"/>
          <p:cNvSpPr/>
          <p:nvPr/>
        </p:nvSpPr>
        <p:spPr>
          <a:xfrm>
            <a:off x="4071793" y="7220468"/>
            <a:ext cx="484505" cy="481965"/>
          </a:xfrm>
          <a:prstGeom prst="rect">
            <a:avLst/>
          </a:prstGeom>
          <a:solidFill>
            <a:srgbClr val="A63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s 65"/>
          <p:cNvSpPr/>
          <p:nvPr/>
        </p:nvSpPr>
        <p:spPr>
          <a:xfrm>
            <a:off x="4071794" y="5774573"/>
            <a:ext cx="484505" cy="481965"/>
          </a:xfrm>
          <a:prstGeom prst="rect">
            <a:avLst/>
          </a:prstGeom>
          <a:solidFill>
            <a:srgbClr val="FDB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s 66"/>
          <p:cNvSpPr/>
          <p:nvPr/>
        </p:nvSpPr>
        <p:spPr>
          <a:xfrm>
            <a:off x="4071794" y="6256538"/>
            <a:ext cx="484505" cy="481965"/>
          </a:xfrm>
          <a:prstGeom prst="rect">
            <a:avLst/>
          </a:prstGeom>
          <a:solidFill>
            <a:srgbClr val="FD8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s 67"/>
          <p:cNvSpPr/>
          <p:nvPr/>
        </p:nvSpPr>
        <p:spPr>
          <a:xfrm>
            <a:off x="4071793" y="6738503"/>
            <a:ext cx="484505" cy="481965"/>
          </a:xfrm>
          <a:prstGeom prst="rect">
            <a:avLst/>
          </a:prstGeom>
          <a:solidFill>
            <a:srgbClr val="E6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s 68"/>
          <p:cNvSpPr/>
          <p:nvPr/>
        </p:nvSpPr>
        <p:spPr>
          <a:xfrm>
            <a:off x="4071794" y="5289322"/>
            <a:ext cx="484505" cy="481965"/>
          </a:xfrm>
          <a:prstGeom prst="rect">
            <a:avLst/>
          </a:prstGeom>
          <a:solidFill>
            <a:srgbClr val="FEE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9"/>
          <p:cNvSpPr txBox="1"/>
          <p:nvPr/>
        </p:nvSpPr>
        <p:spPr>
          <a:xfrm>
            <a:off x="310515" y="502920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KETERANGAN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3475" y="2731779"/>
            <a:ext cx="2423795" cy="1695664"/>
            <a:chOff x="388620" y="1157605"/>
            <a:chExt cx="2423795" cy="1695664"/>
          </a:xfrm>
        </p:grpSpPr>
        <p:sp>
          <p:nvSpPr>
            <p:cNvPr id="15" name="TextBox 14"/>
            <p:cNvSpPr txBox="1"/>
            <p:nvPr/>
          </p:nvSpPr>
          <p:spPr>
            <a:xfrm>
              <a:off x="873125" y="115760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Provinsi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3125" y="164528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Kabupaten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3125" y="2105660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Kecamatan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3125" y="2546564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88620" y="1323291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88620" y="1798637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88620" y="2259012"/>
              <a:ext cx="48450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8620" y="2694622"/>
              <a:ext cx="48450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4" y="1606290"/>
            <a:ext cx="374400" cy="37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8366" y="1057172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Batas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Administratif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515" y="3448568"/>
            <a:ext cx="2673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Penduduk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jiwa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Rectangles 32"/>
          <p:cNvSpPr/>
          <p:nvPr/>
        </p:nvSpPr>
        <p:spPr>
          <a:xfrm>
            <a:off x="373380" y="3964188"/>
            <a:ext cx="484505" cy="481965"/>
          </a:xfrm>
          <a:prstGeom prst="rect">
            <a:avLst/>
          </a:prstGeom>
          <a:solidFill>
            <a:srgbClr val="FF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s 33"/>
          <p:cNvSpPr/>
          <p:nvPr/>
        </p:nvSpPr>
        <p:spPr>
          <a:xfrm>
            <a:off x="373380" y="4446153"/>
            <a:ext cx="484505" cy="481965"/>
          </a:xfrm>
          <a:prstGeom prst="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s 34"/>
          <p:cNvSpPr/>
          <p:nvPr/>
        </p:nvSpPr>
        <p:spPr>
          <a:xfrm>
            <a:off x="373380" y="4927483"/>
            <a:ext cx="484505" cy="481965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s 35"/>
          <p:cNvSpPr/>
          <p:nvPr/>
        </p:nvSpPr>
        <p:spPr>
          <a:xfrm>
            <a:off x="373380" y="5410083"/>
            <a:ext cx="484505" cy="481965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s 36"/>
          <p:cNvSpPr/>
          <p:nvPr/>
        </p:nvSpPr>
        <p:spPr>
          <a:xfrm>
            <a:off x="373380" y="5892048"/>
            <a:ext cx="484505" cy="48196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25"/>
          <p:cNvSpPr txBox="1"/>
          <p:nvPr/>
        </p:nvSpPr>
        <p:spPr>
          <a:xfrm>
            <a:off x="873125" y="4032768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&lt;200</a:t>
            </a:r>
          </a:p>
        </p:txBody>
      </p:sp>
      <p:sp>
        <p:nvSpPr>
          <p:cNvPr id="39" name="TextBox 26"/>
          <p:cNvSpPr txBox="1"/>
          <p:nvPr/>
        </p:nvSpPr>
        <p:spPr>
          <a:xfrm>
            <a:off x="873125" y="4482983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200-400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873125" y="5024638"/>
            <a:ext cx="1701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400-600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873125" y="5485648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600-800</a:t>
            </a:r>
          </a:p>
        </p:txBody>
      </p:sp>
      <p:sp>
        <p:nvSpPr>
          <p:cNvPr id="42" name="TextBox 31"/>
          <p:cNvSpPr txBox="1"/>
          <p:nvPr/>
        </p:nvSpPr>
        <p:spPr>
          <a:xfrm>
            <a:off x="873125" y="5977138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&gt;800</a:t>
            </a:r>
          </a:p>
        </p:txBody>
      </p:sp>
      <p:sp>
        <p:nvSpPr>
          <p:cNvPr id="71" name="TextBox 9"/>
          <p:cNvSpPr txBox="1"/>
          <p:nvPr/>
        </p:nvSpPr>
        <p:spPr>
          <a:xfrm>
            <a:off x="310515" y="502920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KETERANGAN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1866" y="1360179"/>
            <a:ext cx="2423795" cy="1695664"/>
            <a:chOff x="388620" y="1157605"/>
            <a:chExt cx="2423795" cy="1695664"/>
          </a:xfrm>
        </p:grpSpPr>
        <p:sp>
          <p:nvSpPr>
            <p:cNvPr id="15" name="TextBox 14"/>
            <p:cNvSpPr txBox="1"/>
            <p:nvPr/>
          </p:nvSpPr>
          <p:spPr>
            <a:xfrm>
              <a:off x="873125" y="115760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Provinsi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3125" y="164528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Kabupaten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3125" y="2105660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Kecamatan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3125" y="2546564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88620" y="1323291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88620" y="1798637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88620" y="2259012"/>
              <a:ext cx="48450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8620" y="2694622"/>
              <a:ext cx="48450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707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3" y="605220"/>
            <a:ext cx="5667060" cy="869316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3" y="543146"/>
            <a:ext cx="5708325" cy="881695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B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8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4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1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2" y="522690"/>
            <a:ext cx="5873385" cy="88582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F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E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D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C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B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61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dhoni wicaksono</dc:creator>
  <cp:lastModifiedBy>Joseph Damarseto</cp:lastModifiedBy>
  <cp:revision>32</cp:revision>
  <dcterms:created xsi:type="dcterms:W3CDTF">2020-09-29T08:15:00Z</dcterms:created>
  <dcterms:modified xsi:type="dcterms:W3CDTF">2023-11-07T06:58:37Z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C7AC39F3FA564135A4AEB3296917AAF3</vt:lpwstr>
  </property>
  <property fmtid="{D5CDD505-2E9C-101B-9397-08002B2CF9AE}" pid="3" name="KSOProductBuildVer">
    <vt:lpwstr>1033-11.2.0.10323</vt:lpwstr>
  </property>
</Properties>
</file>