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6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B8505-7A21-4DD3-81B2-C2AA79CEC66D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63B8-C8D0-463A-A663-E9162E77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063B8-C8D0-463A-A663-E9162E77B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3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208F-E5F8-478F-981A-24C260511B5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16A1-AD69-4902-AF62-5EC8373C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Debt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4" y="1503114"/>
            <a:ext cx="8907129" cy="18132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099" y="3445826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Name</a:t>
            </a:r>
            <a:r>
              <a:rPr lang="en-US" dirty="0" smtClean="0"/>
              <a:t>:			Field for name of account</a:t>
            </a:r>
          </a:p>
          <a:p>
            <a:r>
              <a:rPr lang="en-US" dirty="0" smtClean="0"/>
              <a:t>2) </a:t>
            </a:r>
            <a:r>
              <a:rPr lang="en-US" dirty="0"/>
              <a:t>APR</a:t>
            </a:r>
            <a:r>
              <a:rPr lang="en-US" dirty="0" smtClean="0"/>
              <a:t>:			Field for APR of account</a:t>
            </a:r>
          </a:p>
          <a:p>
            <a:r>
              <a:rPr lang="en-US" dirty="0" smtClean="0"/>
              <a:t>3) </a:t>
            </a:r>
            <a:r>
              <a:rPr lang="en-US" dirty="0"/>
              <a:t>Current </a:t>
            </a:r>
            <a:r>
              <a:rPr lang="en-US" dirty="0" smtClean="0"/>
              <a:t>Balance:		Field for Current balance in account</a:t>
            </a:r>
          </a:p>
          <a:p>
            <a:r>
              <a:rPr lang="en-US" dirty="0" smtClean="0"/>
              <a:t>4) </a:t>
            </a:r>
            <a:r>
              <a:rPr lang="en-US" dirty="0"/>
              <a:t>Monthly </a:t>
            </a:r>
            <a:r>
              <a:rPr lang="en-US" dirty="0" smtClean="0"/>
              <a:t>Payment:	</a:t>
            </a:r>
            <a:r>
              <a:rPr lang="en-US" dirty="0" smtClean="0"/>
              <a:t>Field </a:t>
            </a:r>
            <a:r>
              <a:rPr lang="en-US" dirty="0"/>
              <a:t>for </a:t>
            </a:r>
            <a:r>
              <a:rPr lang="en-US" dirty="0" smtClean="0"/>
              <a:t>Required monthly payment amount </a:t>
            </a:r>
          </a:p>
          <a:p>
            <a:r>
              <a:rPr lang="en-US" dirty="0" smtClean="0"/>
              <a:t>5) </a:t>
            </a:r>
            <a:r>
              <a:rPr lang="en-US" dirty="0"/>
              <a:t>+</a:t>
            </a:r>
            <a:r>
              <a:rPr lang="en-US" dirty="0" smtClean="0"/>
              <a:t>Add Account:		Button for adding additional accounts</a:t>
            </a:r>
          </a:p>
          <a:p>
            <a:r>
              <a:rPr lang="en-US" dirty="0" smtClean="0"/>
              <a:t>6) </a:t>
            </a:r>
            <a:r>
              <a:rPr lang="en-US" dirty="0"/>
              <a:t>Pencil </a:t>
            </a:r>
            <a:r>
              <a:rPr lang="en-US" dirty="0" smtClean="0"/>
              <a:t>Icon:		Button for editing account</a:t>
            </a:r>
          </a:p>
          <a:p>
            <a:r>
              <a:rPr lang="en-US" dirty="0" smtClean="0"/>
              <a:t>7) </a:t>
            </a:r>
            <a:r>
              <a:rPr lang="en-US" dirty="0"/>
              <a:t>Trash </a:t>
            </a:r>
            <a:r>
              <a:rPr lang="en-US" dirty="0" smtClean="0"/>
              <a:t>Icon:		Button to delete account</a:t>
            </a:r>
          </a:p>
          <a:p>
            <a:r>
              <a:rPr lang="en-US" dirty="0" smtClean="0"/>
              <a:t>8) </a:t>
            </a:r>
            <a:r>
              <a:rPr lang="en-US" dirty="0"/>
              <a:t>Checkmark </a:t>
            </a:r>
            <a:r>
              <a:rPr lang="en-US" dirty="0" smtClean="0"/>
              <a:t>Icon:		Button to confirm changes to editing a account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9866" y="2927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29470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2927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2927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4426" y="2908663"/>
            <a:ext cx="85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6, 7, 8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203082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601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14199"/>
            <a:ext cx="8763000" cy="2143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" y="3870476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Extra </a:t>
            </a:r>
            <a:r>
              <a:rPr lang="en-US" dirty="0" smtClean="0"/>
              <a:t>Payment:		Field for entering additional payment</a:t>
            </a:r>
          </a:p>
          <a:p>
            <a:r>
              <a:rPr lang="en-US" dirty="0" smtClean="0"/>
              <a:t>2) Algorithm</a:t>
            </a:r>
            <a:r>
              <a:rPr lang="en-US" dirty="0" smtClean="0"/>
              <a:t>:		Drop-down menu for choosing payment algorithm</a:t>
            </a:r>
          </a:p>
          <a:p>
            <a:r>
              <a:rPr lang="en-US" dirty="0" smtClean="0"/>
              <a:t>3) Generate </a:t>
            </a:r>
            <a:r>
              <a:rPr lang="en-US" dirty="0" smtClean="0"/>
              <a:t>Report:	</a:t>
            </a:r>
            <a:r>
              <a:rPr lang="en-US" dirty="0" smtClean="0"/>
              <a:t>Button </a:t>
            </a:r>
            <a:r>
              <a:rPr lang="en-US" dirty="0" smtClean="0"/>
              <a:t>for generating the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25051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27686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29532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Reports page – </a:t>
            </a:r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705442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" y="5030787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Projected </a:t>
            </a:r>
            <a:r>
              <a:rPr lang="en-US" dirty="0" smtClean="0"/>
              <a:t>Balances:	</a:t>
            </a:r>
            <a:r>
              <a:rPr lang="en-US" dirty="0" smtClean="0"/>
              <a:t>A </a:t>
            </a:r>
            <a:r>
              <a:rPr lang="en-US" dirty="0" smtClean="0"/>
              <a:t>graphical representation of each account over time</a:t>
            </a:r>
          </a:p>
          <a:p>
            <a:r>
              <a:rPr lang="en-US" dirty="0" smtClean="0"/>
              <a:t>2) Monthly </a:t>
            </a:r>
            <a:r>
              <a:rPr lang="en-US" dirty="0" smtClean="0"/>
              <a:t>Report:		A month by month breakdown of each account over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15305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2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40</Words>
  <Application>Microsoft Office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Debt Calculator</vt:lpstr>
      <vt:lpstr>Accounts page</vt:lpstr>
      <vt:lpstr>Reports page</vt:lpstr>
      <vt:lpstr>Reports page – Report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BlackBeauty</dc:creator>
  <cp:lastModifiedBy>Michael</cp:lastModifiedBy>
  <cp:revision>11</cp:revision>
  <dcterms:created xsi:type="dcterms:W3CDTF">2015-02-19T02:11:24Z</dcterms:created>
  <dcterms:modified xsi:type="dcterms:W3CDTF">2015-03-08T18:28:49Z</dcterms:modified>
</cp:coreProperties>
</file>