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62" r:id="rId4"/>
    <p:sldId id="263" r:id="rId5"/>
    <p:sldId id="264" r:id="rId6"/>
    <p:sldId id="266" r:id="rId7"/>
    <p:sldId id="267" r:id="rId8"/>
    <p:sldId id="26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B8505-7A21-4DD3-81B2-C2AA79CEC66D}" type="datetimeFigureOut">
              <a:rPr lang="en-US" smtClean="0"/>
              <a:t>2/22/2015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063B8-C8D0-463A-A663-E9162E77B39E}" type="slidenum">
              <a:rPr lang="en-US" smtClean="0"/>
              <a:t>‹#›</a:t>
            </a:fld>
            <a:endParaRPr lang="en-US"/>
          </a:p>
        </p:txBody>
      </p:sp>
    </p:spTree>
    <p:extLst>
      <p:ext uri="{BB962C8B-B14F-4D97-AF65-F5344CB8AC3E}">
        <p14:creationId xmlns:p14="http://schemas.microsoft.com/office/powerpoint/2010/main" val="2544246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063B8-C8D0-463A-A663-E9162E77B39E}" type="slidenum">
              <a:rPr lang="en-US" smtClean="0"/>
              <a:t>4</a:t>
            </a:fld>
            <a:endParaRPr lang="en-US"/>
          </a:p>
        </p:txBody>
      </p:sp>
    </p:spTree>
    <p:extLst>
      <p:ext uri="{BB962C8B-B14F-4D97-AF65-F5344CB8AC3E}">
        <p14:creationId xmlns:p14="http://schemas.microsoft.com/office/powerpoint/2010/main" val="1767195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D1208F-E5F8-478F-981A-24C260511B54}" type="datetimeFigureOut">
              <a:rPr lang="en-US" smtClean="0"/>
              <a:t>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416A1-AD69-4902-AF62-5EC8373CC259}" type="slidenum">
              <a:rPr lang="en-US" smtClean="0"/>
              <a:t>‹#›</a:t>
            </a:fld>
            <a:endParaRPr lang="en-US"/>
          </a:p>
        </p:txBody>
      </p:sp>
    </p:spTree>
    <p:extLst>
      <p:ext uri="{BB962C8B-B14F-4D97-AF65-F5344CB8AC3E}">
        <p14:creationId xmlns:p14="http://schemas.microsoft.com/office/powerpoint/2010/main" val="2732813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1208F-E5F8-478F-981A-24C260511B54}" type="datetimeFigureOut">
              <a:rPr lang="en-US" smtClean="0"/>
              <a:t>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416A1-AD69-4902-AF62-5EC8373CC259}" type="slidenum">
              <a:rPr lang="en-US" smtClean="0"/>
              <a:t>‹#›</a:t>
            </a:fld>
            <a:endParaRPr lang="en-US"/>
          </a:p>
        </p:txBody>
      </p:sp>
    </p:spTree>
    <p:extLst>
      <p:ext uri="{BB962C8B-B14F-4D97-AF65-F5344CB8AC3E}">
        <p14:creationId xmlns:p14="http://schemas.microsoft.com/office/powerpoint/2010/main" val="282168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1208F-E5F8-478F-981A-24C260511B54}" type="datetimeFigureOut">
              <a:rPr lang="en-US" smtClean="0"/>
              <a:t>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416A1-AD69-4902-AF62-5EC8373CC259}" type="slidenum">
              <a:rPr lang="en-US" smtClean="0"/>
              <a:t>‹#›</a:t>
            </a:fld>
            <a:endParaRPr lang="en-US"/>
          </a:p>
        </p:txBody>
      </p:sp>
    </p:spTree>
    <p:extLst>
      <p:ext uri="{BB962C8B-B14F-4D97-AF65-F5344CB8AC3E}">
        <p14:creationId xmlns:p14="http://schemas.microsoft.com/office/powerpoint/2010/main" val="2314434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1208F-E5F8-478F-981A-24C260511B54}" type="datetimeFigureOut">
              <a:rPr lang="en-US" smtClean="0"/>
              <a:t>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416A1-AD69-4902-AF62-5EC8373CC259}" type="slidenum">
              <a:rPr lang="en-US" smtClean="0"/>
              <a:t>‹#›</a:t>
            </a:fld>
            <a:endParaRPr lang="en-US"/>
          </a:p>
        </p:txBody>
      </p:sp>
    </p:spTree>
    <p:extLst>
      <p:ext uri="{BB962C8B-B14F-4D97-AF65-F5344CB8AC3E}">
        <p14:creationId xmlns:p14="http://schemas.microsoft.com/office/powerpoint/2010/main" val="1548329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D1208F-E5F8-478F-981A-24C260511B54}" type="datetimeFigureOut">
              <a:rPr lang="en-US" smtClean="0"/>
              <a:t>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416A1-AD69-4902-AF62-5EC8373CC259}" type="slidenum">
              <a:rPr lang="en-US" smtClean="0"/>
              <a:t>‹#›</a:t>
            </a:fld>
            <a:endParaRPr lang="en-US"/>
          </a:p>
        </p:txBody>
      </p:sp>
    </p:spTree>
    <p:extLst>
      <p:ext uri="{BB962C8B-B14F-4D97-AF65-F5344CB8AC3E}">
        <p14:creationId xmlns:p14="http://schemas.microsoft.com/office/powerpoint/2010/main" val="2664496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D1208F-E5F8-478F-981A-24C260511B54}" type="datetimeFigureOut">
              <a:rPr lang="en-US" smtClean="0"/>
              <a:t>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416A1-AD69-4902-AF62-5EC8373CC259}" type="slidenum">
              <a:rPr lang="en-US" smtClean="0"/>
              <a:t>‹#›</a:t>
            </a:fld>
            <a:endParaRPr lang="en-US"/>
          </a:p>
        </p:txBody>
      </p:sp>
    </p:spTree>
    <p:extLst>
      <p:ext uri="{BB962C8B-B14F-4D97-AF65-F5344CB8AC3E}">
        <p14:creationId xmlns:p14="http://schemas.microsoft.com/office/powerpoint/2010/main" val="1813498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D1208F-E5F8-478F-981A-24C260511B54}" type="datetimeFigureOut">
              <a:rPr lang="en-US" smtClean="0"/>
              <a:t>2/22/2015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1416A1-AD69-4902-AF62-5EC8373CC259}" type="slidenum">
              <a:rPr lang="en-US" smtClean="0"/>
              <a:t>‹#›</a:t>
            </a:fld>
            <a:endParaRPr lang="en-US"/>
          </a:p>
        </p:txBody>
      </p:sp>
    </p:spTree>
    <p:extLst>
      <p:ext uri="{BB962C8B-B14F-4D97-AF65-F5344CB8AC3E}">
        <p14:creationId xmlns:p14="http://schemas.microsoft.com/office/powerpoint/2010/main" val="2568692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D1208F-E5F8-478F-981A-24C260511B54}" type="datetimeFigureOut">
              <a:rPr lang="en-US" smtClean="0"/>
              <a:t>2/22/2015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416A1-AD69-4902-AF62-5EC8373CC259}" type="slidenum">
              <a:rPr lang="en-US" smtClean="0"/>
              <a:t>‹#›</a:t>
            </a:fld>
            <a:endParaRPr lang="en-US"/>
          </a:p>
        </p:txBody>
      </p:sp>
    </p:spTree>
    <p:extLst>
      <p:ext uri="{BB962C8B-B14F-4D97-AF65-F5344CB8AC3E}">
        <p14:creationId xmlns:p14="http://schemas.microsoft.com/office/powerpoint/2010/main" val="2899058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1208F-E5F8-478F-981A-24C260511B54}" type="datetimeFigureOut">
              <a:rPr lang="en-US" smtClean="0"/>
              <a:t>2/22/2015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1416A1-AD69-4902-AF62-5EC8373CC259}" type="slidenum">
              <a:rPr lang="en-US" smtClean="0"/>
              <a:t>‹#›</a:t>
            </a:fld>
            <a:endParaRPr lang="en-US"/>
          </a:p>
        </p:txBody>
      </p:sp>
    </p:spTree>
    <p:extLst>
      <p:ext uri="{BB962C8B-B14F-4D97-AF65-F5344CB8AC3E}">
        <p14:creationId xmlns:p14="http://schemas.microsoft.com/office/powerpoint/2010/main" val="403009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1208F-E5F8-478F-981A-24C260511B54}" type="datetimeFigureOut">
              <a:rPr lang="en-US" smtClean="0"/>
              <a:t>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416A1-AD69-4902-AF62-5EC8373CC259}" type="slidenum">
              <a:rPr lang="en-US" smtClean="0"/>
              <a:t>‹#›</a:t>
            </a:fld>
            <a:endParaRPr lang="en-US"/>
          </a:p>
        </p:txBody>
      </p:sp>
    </p:spTree>
    <p:extLst>
      <p:ext uri="{BB962C8B-B14F-4D97-AF65-F5344CB8AC3E}">
        <p14:creationId xmlns:p14="http://schemas.microsoft.com/office/powerpoint/2010/main" val="187557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1208F-E5F8-478F-981A-24C260511B54}" type="datetimeFigureOut">
              <a:rPr lang="en-US" smtClean="0"/>
              <a:t>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416A1-AD69-4902-AF62-5EC8373CC259}" type="slidenum">
              <a:rPr lang="en-US" smtClean="0"/>
              <a:t>‹#›</a:t>
            </a:fld>
            <a:endParaRPr lang="en-US"/>
          </a:p>
        </p:txBody>
      </p:sp>
    </p:spTree>
    <p:extLst>
      <p:ext uri="{BB962C8B-B14F-4D97-AF65-F5344CB8AC3E}">
        <p14:creationId xmlns:p14="http://schemas.microsoft.com/office/powerpoint/2010/main" val="161439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1208F-E5F8-478F-981A-24C260511B54}" type="datetimeFigureOut">
              <a:rPr lang="en-US" smtClean="0"/>
              <a:t>2/22/2015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1416A1-AD69-4902-AF62-5EC8373CC259}" type="slidenum">
              <a:rPr lang="en-US" smtClean="0"/>
              <a:t>‹#›</a:t>
            </a:fld>
            <a:endParaRPr lang="en-US"/>
          </a:p>
        </p:txBody>
      </p:sp>
    </p:spTree>
    <p:extLst>
      <p:ext uri="{BB962C8B-B14F-4D97-AF65-F5344CB8AC3E}">
        <p14:creationId xmlns:p14="http://schemas.microsoft.com/office/powerpoint/2010/main" val="3805287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Debt Calculator Tutorial</a:t>
            </a:r>
            <a:endParaRPr lang="en-US" dirty="0"/>
          </a:p>
        </p:txBody>
      </p:sp>
    </p:spTree>
    <p:extLst>
      <p:ext uri="{BB962C8B-B14F-4D97-AF65-F5344CB8AC3E}">
        <p14:creationId xmlns:p14="http://schemas.microsoft.com/office/powerpoint/2010/main" val="39596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6" name="Content Placeholder 5"/>
          <p:cNvSpPr>
            <a:spLocks noGrp="1"/>
          </p:cNvSpPr>
          <p:nvPr>
            <p:ph sz="half" idx="1"/>
          </p:nvPr>
        </p:nvSpPr>
        <p:spPr>
          <a:xfrm>
            <a:off x="457200" y="1600200"/>
            <a:ext cx="8229600" cy="4525963"/>
          </a:xfrm>
        </p:spPr>
        <p:txBody>
          <a:bodyPr>
            <a:normAutofit/>
          </a:bodyPr>
          <a:lstStyle/>
          <a:p>
            <a:r>
              <a:rPr lang="en-US" sz="2000" dirty="0" smtClean="0"/>
              <a:t>The Debt Repayment Calculator consists of four pages, an About page, a How-to page, the Accounts page, and the Reporting page. The latter two will be the focus of the tutorial.</a:t>
            </a:r>
          </a:p>
          <a:p>
            <a:endParaRPr lang="en-US" sz="2000" dirty="0"/>
          </a:p>
          <a:p>
            <a:r>
              <a:rPr lang="en-US" sz="2000" dirty="0" smtClean="0"/>
              <a:t>This tutorial will address all the features of the calculator and walk you through how to do certain actions.</a:t>
            </a:r>
            <a:endParaRPr lang="en-US" sz="2000" dirty="0"/>
          </a:p>
        </p:txBody>
      </p:sp>
    </p:spTree>
    <p:extLst>
      <p:ext uri="{BB962C8B-B14F-4D97-AF65-F5344CB8AC3E}">
        <p14:creationId xmlns:p14="http://schemas.microsoft.com/office/powerpoint/2010/main" val="975224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Accounts page</a:t>
            </a:r>
            <a:endParaRPr lang="en-US" dirty="0"/>
          </a:p>
        </p:txBody>
      </p:sp>
      <p:pic>
        <p:nvPicPr>
          <p:cNvPr id="5" name="Picture 4"/>
          <p:cNvPicPr>
            <a:picLocks noChangeAspect="1"/>
          </p:cNvPicPr>
          <p:nvPr/>
        </p:nvPicPr>
        <p:blipFill>
          <a:blip r:embed="rId2"/>
          <a:stretch>
            <a:fillRect/>
          </a:stretch>
        </p:blipFill>
        <p:spPr>
          <a:xfrm>
            <a:off x="76946" y="1528612"/>
            <a:ext cx="9067054" cy="2433788"/>
          </a:xfrm>
          <a:prstGeom prst="rect">
            <a:avLst/>
          </a:prstGeom>
        </p:spPr>
      </p:pic>
      <p:sp>
        <p:nvSpPr>
          <p:cNvPr id="6" name="TextBox 5"/>
          <p:cNvSpPr txBox="1"/>
          <p:nvPr/>
        </p:nvSpPr>
        <p:spPr>
          <a:xfrm>
            <a:off x="419100" y="3870476"/>
            <a:ext cx="8305800" cy="646331"/>
          </a:xfrm>
          <a:prstGeom prst="rect">
            <a:avLst/>
          </a:prstGeom>
          <a:noFill/>
        </p:spPr>
        <p:txBody>
          <a:bodyPr wrap="square" rtlCol="0">
            <a:spAutoFit/>
          </a:bodyPr>
          <a:lstStyle/>
          <a:p>
            <a:r>
              <a:rPr lang="en-US" dirty="0" smtClean="0"/>
              <a:t>The initial view of the accounts page consists of an empty list of accounts and an account summary, which displays pertinent information about the accounts.</a:t>
            </a:r>
          </a:p>
        </p:txBody>
      </p:sp>
    </p:spTree>
    <p:extLst>
      <p:ext uri="{BB962C8B-B14F-4D97-AF65-F5344CB8AC3E}">
        <p14:creationId xmlns:p14="http://schemas.microsoft.com/office/powerpoint/2010/main" val="217031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Accounts page – Adding accounts</a:t>
            </a:r>
            <a:endParaRPr lang="en-US" dirty="0"/>
          </a:p>
        </p:txBody>
      </p:sp>
      <p:pic>
        <p:nvPicPr>
          <p:cNvPr id="6" name="Picture 5"/>
          <p:cNvPicPr>
            <a:picLocks noChangeAspect="1"/>
          </p:cNvPicPr>
          <p:nvPr/>
        </p:nvPicPr>
        <p:blipFill>
          <a:blip r:embed="rId3"/>
          <a:stretch>
            <a:fillRect/>
          </a:stretch>
        </p:blipFill>
        <p:spPr>
          <a:xfrm>
            <a:off x="118435" y="1524000"/>
            <a:ext cx="8907129" cy="1813287"/>
          </a:xfrm>
          <a:prstGeom prst="rect">
            <a:avLst/>
          </a:prstGeom>
        </p:spPr>
      </p:pic>
      <p:sp>
        <p:nvSpPr>
          <p:cNvPr id="8" name="TextBox 7"/>
          <p:cNvSpPr txBox="1"/>
          <p:nvPr/>
        </p:nvSpPr>
        <p:spPr>
          <a:xfrm>
            <a:off x="419100" y="3870476"/>
            <a:ext cx="8305800" cy="1477328"/>
          </a:xfrm>
          <a:prstGeom prst="rect">
            <a:avLst/>
          </a:prstGeom>
          <a:noFill/>
        </p:spPr>
        <p:txBody>
          <a:bodyPr wrap="square" rtlCol="0">
            <a:spAutoFit/>
          </a:bodyPr>
          <a:lstStyle/>
          <a:p>
            <a:r>
              <a:rPr lang="en-US" dirty="0" smtClean="0"/>
              <a:t>To add an account, click the blue “Add Account” button. When done, you will be given an entry with four text boxes to fill out: Name, APR, Current Balance, and Monthly Payment.</a:t>
            </a:r>
          </a:p>
          <a:p>
            <a:r>
              <a:rPr lang="en-US" dirty="0" smtClean="0"/>
              <a:t>When all the fields are filled out to your liking, click the check mark to confirm the account.</a:t>
            </a:r>
          </a:p>
        </p:txBody>
      </p:sp>
    </p:spTree>
    <p:extLst>
      <p:ext uri="{BB962C8B-B14F-4D97-AF65-F5344CB8AC3E}">
        <p14:creationId xmlns:p14="http://schemas.microsoft.com/office/powerpoint/2010/main" val="272601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Accounts page – Editing and deleting accounts</a:t>
            </a:r>
            <a:endParaRPr lang="en-US" dirty="0"/>
          </a:p>
        </p:txBody>
      </p:sp>
      <p:sp>
        <p:nvSpPr>
          <p:cNvPr id="5" name="TextBox 4"/>
          <p:cNvSpPr txBox="1"/>
          <p:nvPr/>
        </p:nvSpPr>
        <p:spPr>
          <a:xfrm>
            <a:off x="419100" y="3870476"/>
            <a:ext cx="8305800" cy="1477328"/>
          </a:xfrm>
          <a:prstGeom prst="rect">
            <a:avLst/>
          </a:prstGeom>
          <a:noFill/>
        </p:spPr>
        <p:txBody>
          <a:bodyPr wrap="square" rtlCol="0">
            <a:spAutoFit/>
          </a:bodyPr>
          <a:lstStyle/>
          <a:p>
            <a:r>
              <a:rPr lang="en-US" dirty="0" smtClean="0"/>
              <a:t>To edit an account, click the pencil icon next to the account. When done editing the account, click the check mark again to confirm the account.</a:t>
            </a:r>
          </a:p>
          <a:p>
            <a:endParaRPr lang="en-US" dirty="0"/>
          </a:p>
          <a:p>
            <a:r>
              <a:rPr lang="en-US" dirty="0" smtClean="0"/>
              <a:t>To delete an account, click the trash can icon next to the account. This will remove it from the list of accounts.</a:t>
            </a:r>
          </a:p>
        </p:txBody>
      </p:sp>
      <p:pic>
        <p:nvPicPr>
          <p:cNvPr id="6" name="Picture 5"/>
          <p:cNvPicPr>
            <a:picLocks noChangeAspect="1"/>
          </p:cNvPicPr>
          <p:nvPr/>
        </p:nvPicPr>
        <p:blipFill>
          <a:blip r:embed="rId2"/>
          <a:stretch>
            <a:fillRect/>
          </a:stretch>
        </p:blipFill>
        <p:spPr>
          <a:xfrm>
            <a:off x="109538" y="1524000"/>
            <a:ext cx="8782870" cy="1828800"/>
          </a:xfrm>
          <a:prstGeom prst="rect">
            <a:avLst/>
          </a:prstGeom>
        </p:spPr>
      </p:pic>
    </p:spTree>
    <p:extLst>
      <p:ext uri="{BB962C8B-B14F-4D97-AF65-F5344CB8AC3E}">
        <p14:creationId xmlns:p14="http://schemas.microsoft.com/office/powerpoint/2010/main" val="153178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 page</a:t>
            </a:r>
            <a:endParaRPr lang="en-US" dirty="0"/>
          </a:p>
        </p:txBody>
      </p:sp>
      <p:pic>
        <p:nvPicPr>
          <p:cNvPr id="5" name="Picture 4"/>
          <p:cNvPicPr>
            <a:picLocks noChangeAspect="1"/>
          </p:cNvPicPr>
          <p:nvPr/>
        </p:nvPicPr>
        <p:blipFill>
          <a:blip r:embed="rId2"/>
          <a:stretch>
            <a:fillRect/>
          </a:stretch>
        </p:blipFill>
        <p:spPr>
          <a:xfrm>
            <a:off x="152400" y="1514199"/>
            <a:ext cx="8763000" cy="2143401"/>
          </a:xfrm>
          <a:prstGeom prst="rect">
            <a:avLst/>
          </a:prstGeom>
        </p:spPr>
      </p:pic>
      <p:sp>
        <p:nvSpPr>
          <p:cNvPr id="6" name="TextBox 5"/>
          <p:cNvSpPr txBox="1"/>
          <p:nvPr/>
        </p:nvSpPr>
        <p:spPr>
          <a:xfrm>
            <a:off x="419100" y="3870476"/>
            <a:ext cx="8305800" cy="923330"/>
          </a:xfrm>
          <a:prstGeom prst="rect">
            <a:avLst/>
          </a:prstGeom>
          <a:noFill/>
        </p:spPr>
        <p:txBody>
          <a:bodyPr wrap="square" rtlCol="0">
            <a:spAutoFit/>
          </a:bodyPr>
          <a:lstStyle/>
          <a:p>
            <a:r>
              <a:rPr lang="en-US" dirty="0" smtClean="0"/>
              <a:t>The Reports page is made up of all the information relevant to the accounts listed on the previous page. The Initial view of the reports page will consist of two fields to be filled out before generating the report.</a:t>
            </a:r>
          </a:p>
        </p:txBody>
      </p:sp>
    </p:spTree>
    <p:extLst>
      <p:ext uri="{BB962C8B-B14F-4D97-AF65-F5344CB8AC3E}">
        <p14:creationId xmlns:p14="http://schemas.microsoft.com/office/powerpoint/2010/main" val="40571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Reports page – Extra payment and algorithm style</a:t>
            </a:r>
            <a:endParaRPr lang="en-US" dirty="0"/>
          </a:p>
        </p:txBody>
      </p:sp>
      <p:pic>
        <p:nvPicPr>
          <p:cNvPr id="5" name="Picture 4"/>
          <p:cNvPicPr>
            <a:picLocks noChangeAspect="1"/>
          </p:cNvPicPr>
          <p:nvPr/>
        </p:nvPicPr>
        <p:blipFill>
          <a:blip r:embed="rId2"/>
          <a:stretch>
            <a:fillRect/>
          </a:stretch>
        </p:blipFill>
        <p:spPr>
          <a:xfrm>
            <a:off x="152400" y="1524000"/>
            <a:ext cx="8839200" cy="2566669"/>
          </a:xfrm>
          <a:prstGeom prst="rect">
            <a:avLst/>
          </a:prstGeom>
        </p:spPr>
      </p:pic>
      <p:sp>
        <p:nvSpPr>
          <p:cNvPr id="6" name="TextBox 5"/>
          <p:cNvSpPr txBox="1"/>
          <p:nvPr/>
        </p:nvSpPr>
        <p:spPr>
          <a:xfrm>
            <a:off x="419100" y="3870476"/>
            <a:ext cx="8305800" cy="1477328"/>
          </a:xfrm>
          <a:prstGeom prst="rect">
            <a:avLst/>
          </a:prstGeom>
          <a:noFill/>
        </p:spPr>
        <p:txBody>
          <a:bodyPr wrap="square" rtlCol="0">
            <a:spAutoFit/>
          </a:bodyPr>
          <a:lstStyle/>
          <a:p>
            <a:r>
              <a:rPr lang="en-US" dirty="0" smtClean="0"/>
              <a:t>The extra payment is the total amount of money </a:t>
            </a:r>
            <a:r>
              <a:rPr lang="en-US" dirty="0"/>
              <a:t>to be applied above the accounts' minimum </a:t>
            </a:r>
            <a:r>
              <a:rPr lang="en-US" dirty="0" smtClean="0"/>
              <a:t>payments on a monthly basis.</a:t>
            </a:r>
          </a:p>
          <a:p>
            <a:endParaRPr lang="en-US" dirty="0"/>
          </a:p>
          <a:p>
            <a:r>
              <a:rPr lang="en-US" dirty="0" smtClean="0"/>
              <a:t>The algorithm is how the extra payment is distributed. It can be set to lowest balance, highest interest, or a mix of the two.</a:t>
            </a:r>
          </a:p>
        </p:txBody>
      </p:sp>
    </p:spTree>
    <p:extLst>
      <p:ext uri="{BB962C8B-B14F-4D97-AF65-F5344CB8AC3E}">
        <p14:creationId xmlns:p14="http://schemas.microsoft.com/office/powerpoint/2010/main" val="2835351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Reports page – </a:t>
            </a:r>
            <a:r>
              <a:rPr lang="en-US" dirty="0" smtClean="0"/>
              <a:t>Report</a:t>
            </a:r>
            <a:endParaRPr lang="en-US" dirty="0"/>
          </a:p>
        </p:txBody>
      </p:sp>
      <p:pic>
        <p:nvPicPr>
          <p:cNvPr id="5" name="Picture 4"/>
          <p:cNvPicPr>
            <a:picLocks noChangeAspect="1"/>
          </p:cNvPicPr>
          <p:nvPr/>
        </p:nvPicPr>
        <p:blipFill>
          <a:blip r:embed="rId2"/>
          <a:stretch>
            <a:fillRect/>
          </a:stretch>
        </p:blipFill>
        <p:spPr>
          <a:xfrm>
            <a:off x="152400" y="1524000"/>
            <a:ext cx="8705442" cy="3429000"/>
          </a:xfrm>
          <a:prstGeom prst="rect">
            <a:avLst/>
          </a:prstGeom>
        </p:spPr>
      </p:pic>
      <p:sp>
        <p:nvSpPr>
          <p:cNvPr id="6" name="TextBox 5"/>
          <p:cNvSpPr txBox="1"/>
          <p:nvPr/>
        </p:nvSpPr>
        <p:spPr>
          <a:xfrm>
            <a:off x="419100" y="5030787"/>
            <a:ext cx="8305800" cy="923330"/>
          </a:xfrm>
          <a:prstGeom prst="rect">
            <a:avLst/>
          </a:prstGeom>
          <a:noFill/>
        </p:spPr>
        <p:txBody>
          <a:bodyPr wrap="square" rtlCol="0">
            <a:spAutoFit/>
          </a:bodyPr>
          <a:lstStyle/>
          <a:p>
            <a:r>
              <a:rPr lang="en-US" dirty="0" smtClean="0"/>
              <a:t>The report is made up of two parts, a graph showing the projected balances over a period from start to when all balances are paid off and a month by month table showing the total interest as well as each account’s amount at that month.</a:t>
            </a:r>
          </a:p>
        </p:txBody>
      </p:sp>
    </p:spTree>
    <p:extLst>
      <p:ext uri="{BB962C8B-B14F-4D97-AF65-F5344CB8AC3E}">
        <p14:creationId xmlns:p14="http://schemas.microsoft.com/office/powerpoint/2010/main" val="1993020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373</Words>
  <Application>Microsoft Office PowerPoint</Application>
  <PresentationFormat>On-screen Show (4:3)</PresentationFormat>
  <Paragraphs>23</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Debt Calculator Tutorial</vt:lpstr>
      <vt:lpstr>Overview</vt:lpstr>
      <vt:lpstr>Accounts page</vt:lpstr>
      <vt:lpstr>Accounts page – Adding accounts</vt:lpstr>
      <vt:lpstr>Accounts page – Editing and deleting accounts</vt:lpstr>
      <vt:lpstr>Reports page</vt:lpstr>
      <vt:lpstr>Reports page – Extra payment and algorithm style</vt:lpstr>
      <vt:lpstr>Reports page – Report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BlackBeauty</dc:creator>
  <cp:lastModifiedBy>Michael</cp:lastModifiedBy>
  <cp:revision>8</cp:revision>
  <dcterms:created xsi:type="dcterms:W3CDTF">2015-02-19T02:11:24Z</dcterms:created>
  <dcterms:modified xsi:type="dcterms:W3CDTF">2015-02-22T22:41:56Z</dcterms:modified>
</cp:coreProperties>
</file>