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4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208F-E5F8-478F-981A-24C260511B5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Overview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Account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8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4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3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Instructions</vt:lpstr>
      <vt:lpstr>Accounts Overview</vt:lpstr>
      <vt:lpstr>Add New Account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BlackBeauty</dc:creator>
  <cp:lastModifiedBy>BlackBeauty</cp:lastModifiedBy>
  <cp:revision>1</cp:revision>
  <dcterms:created xsi:type="dcterms:W3CDTF">2015-02-19T02:11:24Z</dcterms:created>
  <dcterms:modified xsi:type="dcterms:W3CDTF">2015-02-19T02:17:18Z</dcterms:modified>
</cp:coreProperties>
</file>