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6efc843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6efc843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6efc84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f6efc84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f6efc843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f6efc843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6efc843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f6efc843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6efc843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6efc843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6efc843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f6efc843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f6efc843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f6efc843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6efc84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6efc84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6efc843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6efc843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6efc843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6efc843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75eb1c6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75eb1c6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75eb1c6e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75eb1c6e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75eb1c6e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75eb1c6e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75eb1c6e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75eb1c6e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6efc843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6efc843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6efc843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6efc843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SHM6zPOUFY-rAlCw3d9_ZqXnUDcJ3xXK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/>
              <a:t>“Shocking”</a:t>
            </a:r>
            <a:endParaRPr b="0" i="1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Iarlaith, Yomna, Eoin and Joseph.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 the users needs met?</a:t>
            </a:r>
            <a:endParaRPr sz="300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The prototype is: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Simple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Quick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Allows for input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Original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Accommodates for all users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good about this product? </a:t>
            </a:r>
            <a:endParaRPr sz="3000"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Simplicity of use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product is self explanatory, the user doesn’t have to be a tech genius to use the app.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Increases User’s awareness of Energy usage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People tend to be more efficient in usage if they know how much they are using.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AutoNum type="arabicPeriod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Financial Savings for Users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people cooperate with the goals of this app and subsequently reduce energy usage, their electricity bill will be lower.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good about this product?</a:t>
            </a:r>
            <a:endParaRPr sz="3000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22466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mpact"/>
                <a:ea typeface="Impact"/>
                <a:cs typeface="Impact"/>
                <a:sym typeface="Impact"/>
              </a:rPr>
              <a:t>     </a:t>
            </a: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en" sz="1400">
                <a:latin typeface="Impact"/>
                <a:ea typeface="Impact"/>
                <a:cs typeface="Impact"/>
                <a:sym typeface="Impact"/>
              </a:rPr>
              <a:t>	   </a:t>
            </a: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 Reduced Carbon Footprint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 generating less energy, each household will emit fewer greenhouse gases. This results in an improved environmental performance from each house!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Impact"/>
                <a:ea typeface="Impact"/>
                <a:cs typeface="Impact"/>
                <a:sym typeface="Impact"/>
              </a:rPr>
              <a:t>	</a:t>
            </a:r>
            <a:r>
              <a:rPr lang="en"/>
              <a:t>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 with the product</a:t>
            </a:r>
            <a:endParaRPr sz="3000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7650" y="1910700"/>
            <a:ext cx="76887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High dependence on the user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Without the user’s input, this app would not be functional or beneficial.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Not all appliances are compatible with the app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app requires appliances that are used for certain period of time whereas some appliances are turned on and off within the space of five seconds eg. microwave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Inconvenience for user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user might find it lethargic to have to press ‘Start’ and ‘Stop’ every time she/he uses an electrical appliance.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 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Problems with the product</a:t>
            </a:r>
            <a:endParaRPr sz="300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 b="1">
                <a:latin typeface="Verdana"/>
                <a:ea typeface="Verdana"/>
                <a:cs typeface="Verdana"/>
                <a:sym typeface="Verdana"/>
              </a:rPr>
              <a:t>Only tracks personal usage</a:t>
            </a:r>
            <a:endParaRPr sz="14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app doesn’t account for other members of the house’s energy usage.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the product.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latin typeface="Verdana"/>
                <a:ea typeface="Verdana"/>
                <a:cs typeface="Verdana"/>
                <a:sym typeface="Verdana"/>
              </a:rPr>
              <a:t>Connect the App to Electrical Appliances</a:t>
            </a:r>
            <a:endParaRPr sz="1400" b="1" u="sng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Allows app to automatically monitor energy usage.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Removes the high level of dependency from the user.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→  Takes away the lethargic process of pressing stop and start every time you use an appliance.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 statistics will automatically be calculated, without any user input.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Makes all appliances compatible with the app.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improve the product.</a:t>
            </a:r>
            <a:endParaRPr sz="3000"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latin typeface="Verdana"/>
                <a:ea typeface="Verdana"/>
                <a:cs typeface="Verdana"/>
                <a:sym typeface="Verdana"/>
              </a:rPr>
              <a:t>Sync apps with other members of house</a:t>
            </a:r>
            <a:endParaRPr sz="1400" b="1" u="sng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 members of house can be connected under the one house name.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accurate overall costs and energy usage results.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Each member could compare their own energy usage to other people’s energy usage.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 idx="4294967295"/>
          </p:nvPr>
        </p:nvSpPr>
        <p:spPr>
          <a:xfrm>
            <a:off x="911400" y="3776175"/>
            <a:ext cx="76887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Verdana"/>
                <a:ea typeface="Verdana"/>
                <a:cs typeface="Verdana"/>
                <a:sym typeface="Verdana"/>
              </a:rPr>
              <a:t>‘SHOCKING’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Thanks for listening!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88" y="190500"/>
            <a:ext cx="5103225" cy="35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: Sustainability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130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Climate crisis was recently brought in front of the world by Greta Thunberg  and her “School strike for climate”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support behind her showed how  school and college students especially wish to fight against climate change and for environmental sustainability.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400" y="1919075"/>
            <a:ext cx="475830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: Energy Consumption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00" y="1965500"/>
            <a:ext cx="5638501" cy="28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92150" y="1998450"/>
            <a:ext cx="22068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2017, of the energy used in Irish households,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36.25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% was by water heating, lighting and appliances.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EU,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29.2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% of residential energy was used for water heating, lighting and appliances.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7650" y="1304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Researching the problem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164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a conduct an ethnographic study of 6 college students in their home setting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common room was monitored, along with the shower panel, for the period of a normal college week and weekend.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250" y="2078875"/>
            <a:ext cx="4703875" cy="25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 title="2 roomates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Researching the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63925" y="2003025"/>
            <a:ext cx="3310800" cy="26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used appliances were the kettle and microwave oven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Lights were often left on when no one was in the room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Immersion heater for the shower often left on for 1+ hours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all agreed that an engaging personal energy consumption application would be very helpful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850" y="2099100"/>
            <a:ext cx="3564302" cy="254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17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</a:t>
            </a:r>
            <a:r>
              <a:rPr lang="en" i="1"/>
              <a:t>That would be for me very helpful</a:t>
            </a:r>
            <a:r>
              <a:rPr lang="en"/>
              <a:t>”  - Oscar Zhang (2020)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t="38336"/>
          <a:stretch/>
        </p:blipFill>
        <p:spPr>
          <a:xfrm>
            <a:off x="4939050" y="1284187"/>
            <a:ext cx="2890950" cy="3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Eoin bit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225" y="677100"/>
            <a:ext cx="2460100" cy="437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 rot="5031">
            <a:off x="3366574" y="3172750"/>
            <a:ext cx="2460003" cy="306300"/>
          </a:xfrm>
          <a:prstGeom prst="rightArrow">
            <a:avLst>
              <a:gd name="adj1" fmla="val 18593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25" y="706850"/>
            <a:ext cx="2409392" cy="43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3487725" y="2246950"/>
            <a:ext cx="22566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Prototype Evolution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 title="Prototyp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975" y="624650"/>
            <a:ext cx="2609474" cy="44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1225" y="1363825"/>
            <a:ext cx="3674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the prototype is used</a:t>
            </a:r>
            <a:endParaRPr sz="300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1225" y="2334025"/>
            <a:ext cx="3452100" cy="26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user enters the appliance, its watts and the duration of use.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app calculates how many watts were used altogether and how much it cost.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app provides alternative ways this energy could be used.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There is a profile option for the user to set default settings.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data inputted is recorded.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(16:9)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Verdana</vt:lpstr>
      <vt:lpstr>Lato</vt:lpstr>
      <vt:lpstr>Raleway</vt:lpstr>
      <vt:lpstr>Impact</vt:lpstr>
      <vt:lpstr>Arial</vt:lpstr>
      <vt:lpstr>Streamline</vt:lpstr>
      <vt:lpstr>Our Group Project “Shocking”</vt:lpstr>
      <vt:lpstr>The Problem : Sustainability </vt:lpstr>
      <vt:lpstr>The Problem : Energy Consumption</vt:lpstr>
      <vt:lpstr>Researching the problem</vt:lpstr>
      <vt:lpstr>Researching the problem </vt:lpstr>
      <vt:lpstr>PowerPoint Presentation</vt:lpstr>
      <vt:lpstr>Eoin bit</vt:lpstr>
      <vt:lpstr>PowerPoint Presentation</vt:lpstr>
      <vt:lpstr>How the prototype is used</vt:lpstr>
      <vt:lpstr>Are the users needs met?</vt:lpstr>
      <vt:lpstr>What’s good about this product? </vt:lpstr>
      <vt:lpstr>What’s good about this product?</vt:lpstr>
      <vt:lpstr>Problems with the product</vt:lpstr>
      <vt:lpstr>Problems with the product</vt:lpstr>
      <vt:lpstr>How to improve the product.</vt:lpstr>
      <vt:lpstr>How to improve the product.</vt:lpstr>
      <vt:lpstr>‘SHOCKING’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Group Project “Shocking”</dc:title>
  <cp:lastModifiedBy>Joseph Higgins</cp:lastModifiedBy>
  <cp:revision>1</cp:revision>
  <dcterms:modified xsi:type="dcterms:W3CDTF">2020-04-02T03:07:47Z</dcterms:modified>
</cp:coreProperties>
</file>