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4" r:id="rId2"/>
    <p:sldId id="316" r:id="rId3"/>
    <p:sldId id="31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9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26124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46889"/>
            <a:ext cx="6400800" cy="2516351"/>
          </a:xfrm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44-87D3-CC4B-8739-FFFD2DC43E9F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2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44-87D3-CC4B-8739-FFFD2DC43E9F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44-87D3-CC4B-8739-FFFD2DC43E9F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44-87D3-CC4B-8739-FFFD2DC43E9F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44-87D3-CC4B-8739-FFFD2DC43E9F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0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44-87D3-CC4B-8739-FFFD2DC43E9F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44-87D3-CC4B-8739-FFFD2DC43E9F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44-87D3-CC4B-8739-FFFD2DC43E9F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7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44-87D3-CC4B-8739-FFFD2DC43E9F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5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44-87D3-CC4B-8739-FFFD2DC43E9F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1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44-87D3-CC4B-8739-FFFD2DC43E9F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7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50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898"/>
            <a:ext cx="8229600" cy="4707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64444-87D3-CC4B-8739-FFFD2DC43E9F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97036"/>
            <a:ext cx="9144000" cy="0"/>
          </a:xfrm>
          <a:prstGeom prst="line">
            <a:avLst/>
          </a:prstGeom>
          <a:ln w="63500">
            <a:solidFill>
              <a:srgbClr val="99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5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CS3516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8897"/>
            <a:ext cx="8229600" cy="5182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Administrivia</a:t>
            </a:r>
            <a:r>
              <a:rPr lang="en-US" dirty="0" smtClean="0"/>
              <a:t> – November 4, </a:t>
            </a:r>
            <a:r>
              <a:rPr lang="en-US" dirty="0" smtClean="0"/>
              <a:t>2013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My office hours:</a:t>
            </a:r>
          </a:p>
          <a:p>
            <a:pPr marL="0" indent="0">
              <a:buNone/>
            </a:pPr>
            <a:r>
              <a:rPr lang="en-US" dirty="0" smtClean="0"/>
              <a:t>Monday   2:00 – 3:30</a:t>
            </a:r>
          </a:p>
          <a:p>
            <a:pPr marL="0" indent="0">
              <a:buNone/>
            </a:pPr>
            <a:r>
              <a:rPr lang="en-US" dirty="0" smtClean="0"/>
              <a:t>Thursday 2:00 </a:t>
            </a:r>
            <a:r>
              <a:rPr lang="en-US" smtClean="0"/>
              <a:t>– 4:00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Fuller 243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5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err="1" smtClean="0"/>
              <a:t>Wireshark</a:t>
            </a:r>
            <a:endParaRPr lang="en-US" dirty="0" smtClean="0"/>
          </a:p>
          <a:p>
            <a:r>
              <a:rPr lang="en-US" dirty="0" smtClean="0"/>
              <a:t>Short and sweet – 10 points</a:t>
            </a:r>
          </a:p>
          <a:p>
            <a:r>
              <a:rPr lang="en-US" dirty="0" smtClean="0"/>
              <a:t>Assigned Last Class</a:t>
            </a:r>
          </a:p>
          <a:p>
            <a:r>
              <a:rPr lang="en-US" dirty="0" smtClean="0"/>
              <a:t>Due November 07 at 12:01 AM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5279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Assigned: </a:t>
            </a:r>
            <a:r>
              <a:rPr lang="en-US" smtClean="0"/>
              <a:t>Last Class</a:t>
            </a:r>
            <a:endParaRPr lang="en-US" dirty="0" smtClean="0"/>
          </a:p>
          <a:p>
            <a:r>
              <a:rPr lang="en-US" dirty="0" smtClean="0"/>
              <a:t>Checkpoint: </a:t>
            </a:r>
            <a:r>
              <a:rPr lang="en-US" dirty="0"/>
              <a:t>November 07 at 12:01 </a:t>
            </a:r>
            <a:r>
              <a:rPr lang="en-US" dirty="0" smtClean="0"/>
              <a:t>AM</a:t>
            </a:r>
          </a:p>
          <a:p>
            <a:r>
              <a:rPr lang="en-US" dirty="0" smtClean="0"/>
              <a:t>Signup for Show and Tell early to get the timeslot you want.  Will be available by November 11.</a:t>
            </a:r>
            <a:endParaRPr lang="en-US" dirty="0"/>
          </a:p>
          <a:p>
            <a:r>
              <a:rPr lang="en-US" dirty="0" smtClean="0"/>
              <a:t>Due: </a:t>
            </a:r>
            <a:r>
              <a:rPr lang="en-US" dirty="0"/>
              <a:t>November </a:t>
            </a:r>
            <a:r>
              <a:rPr lang="en-US" dirty="0" smtClean="0"/>
              <a:t>14 </a:t>
            </a:r>
            <a:r>
              <a:rPr lang="en-US" dirty="0"/>
              <a:t>at 12:01 </a:t>
            </a:r>
            <a:r>
              <a:rPr lang="en-US" dirty="0" smtClean="0"/>
              <a:t>AM</a:t>
            </a:r>
          </a:p>
          <a:p>
            <a:r>
              <a:rPr lang="en-US" dirty="0" smtClean="0"/>
              <a:t>Show and Tell:  November 14 &amp; 15.</a:t>
            </a:r>
          </a:p>
          <a:p>
            <a:r>
              <a:rPr lang="en-US" dirty="0" smtClean="0"/>
              <a:t>30 Points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ANY </a:t>
            </a:r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104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9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0000"/>
      </a:hlink>
      <a:folHlink>
        <a:srgbClr val="99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11168</TotalTime>
  <Words>95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CS3516</vt:lpstr>
      <vt:lpstr>Project 0</vt:lpstr>
      <vt:lpstr>Project 1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3516 – Computer Networks </dc:title>
  <dc:creator>Craig Shue</dc:creator>
  <cp:lastModifiedBy>jb</cp:lastModifiedBy>
  <cp:revision>103</cp:revision>
  <dcterms:created xsi:type="dcterms:W3CDTF">2011-08-25T13:36:50Z</dcterms:created>
  <dcterms:modified xsi:type="dcterms:W3CDTF">2013-11-04T12:50:31Z</dcterms:modified>
</cp:coreProperties>
</file>