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4" r:id="rId2"/>
    <p:sldId id="319" r:id="rId3"/>
    <p:sldId id="318" r:id="rId4"/>
    <p:sldId id="320" r:id="rId5"/>
    <p:sldId id="32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6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5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456DB-0184-4891-81FB-9AB538C6C559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BFC46-CF3B-49D1-A84E-379D53B57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3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35" indent="-28574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77" indent="-22859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68" indent="-22859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359" indent="-22859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550" indent="-22859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741" indent="-22859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932" indent="-22859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122" indent="-22859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F23B71-C269-490D-996D-FD1D8809BD63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35" indent="-28574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77" indent="-22859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68" indent="-22859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359" indent="-22859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550" indent="-22859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741" indent="-22859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932" indent="-22859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122" indent="-22859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DE9BE20-86A7-465A-8991-21515ADA169F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26124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6889"/>
            <a:ext cx="6400800" cy="2516351"/>
          </a:xfrm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44-87D3-CC4B-8739-FFFD2DC43E9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2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44-87D3-CC4B-8739-FFFD2DC43E9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44-87D3-CC4B-8739-FFFD2DC43E9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44-87D3-CC4B-8739-FFFD2DC43E9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44-87D3-CC4B-8739-FFFD2DC43E9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44-87D3-CC4B-8739-FFFD2DC43E9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44-87D3-CC4B-8739-FFFD2DC43E9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44-87D3-CC4B-8739-FFFD2DC43E9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44-87D3-CC4B-8739-FFFD2DC43E9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44-87D3-CC4B-8739-FFFD2DC43E9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44-87D3-CC4B-8739-FFFD2DC43E9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898"/>
            <a:ext cx="8229600" cy="4707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64444-87D3-CC4B-8739-FFFD2DC43E9F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7036"/>
            <a:ext cx="9144000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5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CS3516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897"/>
            <a:ext cx="8229600" cy="5182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Administrivia</a:t>
            </a:r>
            <a:r>
              <a:rPr lang="en-US" dirty="0" smtClean="0"/>
              <a:t> – November </a:t>
            </a:r>
            <a:r>
              <a:rPr lang="en-US" dirty="0" smtClean="0"/>
              <a:t>14, </a:t>
            </a:r>
            <a:r>
              <a:rPr lang="en-US" dirty="0" smtClean="0"/>
              <a:t>2013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898"/>
            <a:ext cx="8229600" cy="4067502"/>
          </a:xfrm>
        </p:spPr>
        <p:txBody>
          <a:bodyPr>
            <a:normAutofit/>
          </a:bodyPr>
          <a:lstStyle/>
          <a:p>
            <a:r>
              <a:rPr lang="en-US" dirty="0" smtClean="0"/>
              <a:t>What if you miss your show and tell?</a:t>
            </a:r>
            <a:endParaRPr lang="en-US" dirty="0" smtClean="0"/>
          </a:p>
          <a:p>
            <a:r>
              <a:rPr lang="en-US" dirty="0" smtClean="0"/>
              <a:t>What if you turned in your project late?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008914"/>
            <a:ext cx="8229600" cy="5660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smtClean="0">
                <a:solidFill>
                  <a:srgbClr val="FF0000"/>
                </a:solidFill>
              </a:rPr>
              <a:t>ANY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785788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08914"/>
            <a:ext cx="8229600" cy="5660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ANY QUESTIONS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7315" y="1930400"/>
            <a:ext cx="80118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available for your coding pleasure.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Brief overview today.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Monday’s lecture devoted to mechanism your will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Checkpoint due next Thursday.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939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Networks - Project 2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3543695-03F0-4D2E-A0AE-C331A8B21CAB}" type="slidenum">
              <a:rPr lang="en-US" altLang="en-US" sz="18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800" smtClean="0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 dirty="0" smtClean="0">
                <a:latin typeface="Arial" charset="0"/>
              </a:rPr>
              <a:t>Implementing a Reliable Transport Protocol</a:t>
            </a:r>
            <a:br>
              <a:rPr lang="en-US" altLang="en-US" sz="3200" b="1" dirty="0" smtClean="0">
                <a:latin typeface="Arial" charset="0"/>
              </a:rPr>
            </a:br>
            <a:endParaRPr lang="en-US" altLang="en-US" sz="3200" b="1" dirty="0" smtClean="0">
              <a:latin typeface="Arial" charset="0"/>
            </a:endParaRP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029200"/>
            <a:ext cx="8077200" cy="12192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000" dirty="0" smtClean="0"/>
              <a:t>Note that there’s a layer 5 – the application layer.</a:t>
            </a:r>
          </a:p>
          <a:p>
            <a:pPr eaLnBrk="1" hangingPunct="1"/>
            <a:r>
              <a:rPr lang="en-US" altLang="en-US" sz="2000" dirty="0" smtClean="0"/>
              <a:t>There’s also a Layer 3 labeled “A medium …”</a:t>
            </a:r>
          </a:p>
          <a:p>
            <a:pPr eaLnBrk="1" hangingPunct="1"/>
            <a:r>
              <a:rPr lang="en-US" altLang="en-US" sz="2000" dirty="0" smtClean="0"/>
              <a:t>Layer 4 is most of what’s in this picture, and that’s what you will write.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447800"/>
            <a:ext cx="319831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Layer 5 (upper layers)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8064" y="986135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A-Side ( Sending 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3314" y="2362200"/>
            <a:ext cx="2949847" cy="1676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079" y="2546866"/>
            <a:ext cx="12618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A_output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8755" y="2546866"/>
            <a:ext cx="9284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A_Init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7418" y="3086962"/>
            <a:ext cx="1120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A_input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285633" y="3569732"/>
            <a:ext cx="20612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A_TimerInterrupt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3405222" y="3214132"/>
            <a:ext cx="967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A Timer</a:t>
            </a:r>
            <a:endParaRPr lang="en-US" sz="1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78829" y="3200400"/>
            <a:ext cx="829082" cy="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68449" y="2622321"/>
            <a:ext cx="1131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StartTimer</a:t>
            </a:r>
            <a:r>
              <a:rPr lang="en-US" sz="1400" dirty="0" smtClean="0"/>
              <a:t>()</a:t>
            </a:r>
          </a:p>
          <a:p>
            <a:r>
              <a:rPr lang="en-US" sz="1400" dirty="0" err="1" smtClean="0"/>
              <a:t>StopTimer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endCxn id="13" idx="3"/>
          </p:cNvCxnSpPr>
          <p:nvPr/>
        </p:nvCxnSpPr>
        <p:spPr>
          <a:xfrm flipH="1">
            <a:off x="3346838" y="3569732"/>
            <a:ext cx="541914" cy="18466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285633" y="1909465"/>
            <a:ext cx="0" cy="637401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5079" y="4377034"/>
            <a:ext cx="75507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Layer 3:   A medium that can lose, delay, and corrupt packets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43000" y="3456294"/>
            <a:ext cx="0" cy="92074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84909" y="1479371"/>
            <a:ext cx="319831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Layer 5 (upper layers)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82209" y="2514599"/>
            <a:ext cx="2949847" cy="1676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87211" y="2699265"/>
            <a:ext cx="9284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B_Init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35" name="TextBox 34"/>
          <p:cNvSpPr txBox="1"/>
          <p:nvPr/>
        </p:nvSpPr>
        <p:spPr>
          <a:xfrm>
            <a:off x="4940029" y="3239361"/>
            <a:ext cx="1120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B_input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5609432" y="3722131"/>
            <a:ext cx="20612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B_TimerInterrupt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8032681" y="3352799"/>
            <a:ext cx="979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/>
              <a:t>B Timer</a:t>
            </a:r>
            <a:endParaRPr lang="en-US" sz="1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151440" y="3352799"/>
            <a:ext cx="829082" cy="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70637" y="2829579"/>
            <a:ext cx="1131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StartTimer</a:t>
            </a:r>
            <a:r>
              <a:rPr lang="en-US" sz="1400" dirty="0" smtClean="0"/>
              <a:t>()</a:t>
            </a:r>
          </a:p>
          <a:p>
            <a:r>
              <a:rPr lang="en-US" sz="1400" dirty="0" err="1" smtClean="0"/>
              <a:t>StopTimer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40" name="Straight Arrow Connector 39"/>
          <p:cNvCxnSpPr>
            <a:endCxn id="36" idx="3"/>
          </p:cNvCxnSpPr>
          <p:nvPr/>
        </p:nvCxnSpPr>
        <p:spPr>
          <a:xfrm flipH="1">
            <a:off x="7670637" y="3722131"/>
            <a:ext cx="541914" cy="18466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480888" y="1941037"/>
            <a:ext cx="0" cy="605829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315611" y="3608693"/>
            <a:ext cx="0" cy="92074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93445" y="99437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B-Side ( Receiving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Networks - Project 2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39726A-A5A8-4962-8104-EB195FF2239C}" type="slidenum">
              <a:rPr lang="en-US" altLang="en-US" sz="18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 smtClean="0">
              <a:latin typeface="Arial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latin typeface="Arial" charset="0"/>
              </a:rPr>
              <a:t>Checkpoint Features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953000"/>
          </a:xfrm>
        </p:spPr>
        <p:txBody>
          <a:bodyPr/>
          <a:lstStyle/>
          <a:p>
            <a:pPr marL="3175" indent="-3175" algn="just" eaLnBrk="1" hangingPunct="1">
              <a:buFontTx/>
              <a:buNone/>
            </a:pPr>
            <a:r>
              <a:rPr lang="en-US" altLang="en-US" sz="2000" dirty="0" smtClean="0">
                <a:latin typeface="Arial" charset="0"/>
              </a:rPr>
              <a:t>It is expected that you will have accomplished the following with the code submitted for the checkpoint:</a:t>
            </a:r>
          </a:p>
          <a:p>
            <a:pPr marL="457200" indent="-457200" algn="just" eaLnBrk="1" hangingPunct="1">
              <a:buFontTx/>
              <a:buAutoNum type="arabicParenR"/>
            </a:pPr>
            <a:r>
              <a:rPr lang="en-US" altLang="en-US" sz="2000" dirty="0" smtClean="0">
                <a:latin typeface="Arial" charset="0"/>
              </a:rPr>
              <a:t>The code successfully implements an Alternating Bit Protocol.</a:t>
            </a:r>
          </a:p>
          <a:p>
            <a:pPr marL="457200" indent="-457200" algn="just" eaLnBrk="1" hangingPunct="1">
              <a:buFontTx/>
              <a:buAutoNum type="arabicParenR"/>
            </a:pPr>
            <a:r>
              <a:rPr lang="en-US" altLang="en-US" sz="2000" dirty="0" smtClean="0">
                <a:latin typeface="Arial" charset="0"/>
              </a:rPr>
              <a:t>Your </a:t>
            </a:r>
            <a:r>
              <a:rPr lang="en-US" altLang="en-US" sz="2000" dirty="0" smtClean="0">
                <a:latin typeface="Arial" charset="0"/>
              </a:rPr>
              <a:t>code can demonstrate that it successfully handles the occurrence of a corrupted packet.</a:t>
            </a:r>
          </a:p>
          <a:p>
            <a:pPr marL="3175" indent="-3175" algn="just" eaLnBrk="1" hangingPunct="1">
              <a:buFontTx/>
              <a:buNone/>
            </a:pPr>
            <a:endParaRPr lang="en-US" altLang="en-US" sz="2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1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9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0000"/>
      </a:hlink>
      <a:folHlink>
        <a:srgbClr val="99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11230</TotalTime>
  <Words>217</Words>
  <Application>Microsoft Office PowerPoint</Application>
  <PresentationFormat>On-screen Show (4:3)</PresentationFormat>
  <Paragraphs>44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CS3516</vt:lpstr>
      <vt:lpstr>Project 1</vt:lpstr>
      <vt:lpstr>Project 2</vt:lpstr>
      <vt:lpstr>Implementing a Reliable Transport Protocol </vt:lpstr>
      <vt:lpstr>Checkpoint Features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3516 – Computer Networks </dc:title>
  <dc:creator>Craig Shue</dc:creator>
  <cp:lastModifiedBy>jb</cp:lastModifiedBy>
  <cp:revision>113</cp:revision>
  <dcterms:created xsi:type="dcterms:W3CDTF">2011-08-25T13:36:50Z</dcterms:created>
  <dcterms:modified xsi:type="dcterms:W3CDTF">2013-11-14T15:34:53Z</dcterms:modified>
</cp:coreProperties>
</file>