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21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5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0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DA3AC1-67C4-4055-96E1-C269BD89E32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81EF60-62C6-433A-991C-757242FEBD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9B5F-2312-49F0-95B8-DE1B6111C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California Carbon Emissions and Impact on Wildfires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4A1C3-596F-49AB-8AFB-F7475FAB1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Barr</a:t>
            </a:r>
          </a:p>
        </p:txBody>
      </p:sp>
    </p:spTree>
    <p:extLst>
      <p:ext uri="{BB962C8B-B14F-4D97-AF65-F5344CB8AC3E}">
        <p14:creationId xmlns:p14="http://schemas.microsoft.com/office/powerpoint/2010/main" val="94784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887F-A22E-4A89-BDC7-B8A0C007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E4C65-9EDC-4F2C-B0A0-6390975A3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6" y="1846263"/>
            <a:ext cx="6214093" cy="4022725"/>
          </a:xfrm>
        </p:spPr>
      </p:pic>
    </p:spTree>
    <p:extLst>
      <p:ext uri="{BB962C8B-B14F-4D97-AF65-F5344CB8AC3E}">
        <p14:creationId xmlns:p14="http://schemas.microsoft.com/office/powerpoint/2010/main" val="3472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52CB-CD04-4975-9EEA-61B1B5EC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54FE-F698-44E4-BD47-A318D9C5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318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 and Number of Fires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.118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424E0-2074-4F8A-9864-804EFC33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845734"/>
            <a:ext cx="6403825" cy="41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BF98-B1E6-40C2-81B7-4455D7E8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30B2-BE43-4743-9CBA-9974F7A2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271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 and Acres Destroyed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0.205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2C803-1C9A-42A9-87DF-3A278B810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2026656"/>
            <a:ext cx="6103006" cy="39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6BE5-10E4-448B-A51F-B0A394AB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14D9-B96B-4D96-B94C-BAB5E5C2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59013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 and Total Carbon Emissions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-0.916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C98C1-98D2-4CAE-B8B9-440EC0B6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47" y="1845734"/>
            <a:ext cx="621507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1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7154-86FB-4D1F-AC11-ED0F2F9F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0C8E-62B6-4F7F-BFDA-77D4379C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78904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Total Carbon Emissions and Total Fires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-0.202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05AFB-2F90-4624-B324-6A41696D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4" y="1845734"/>
            <a:ext cx="6215076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A40-537B-4ADE-923D-C17B37B5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F349-36B5-4F1B-8D03-562AD1CF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0084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Total Carbon Emissions and Acres Destroyed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0.280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1EDB-2EF7-40C1-ADF9-F77B40CF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04" y="1954107"/>
            <a:ext cx="6215076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1F6F-BC9B-4A95-885C-A9FC86BB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46AF-95EE-4FE8-BD57-83F1CC16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 and Total Carbon Emissions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Frequency and Destructivity of Fires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270044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200E-DD4F-425C-A30E-04C5919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7890-C394-4ACC-89DE-F0C28D12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Address the News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Discover the answers to the questions: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Has the increase in population of California effected the carbon emission of the state?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this is assumed to be true how does this impact the frequency and destruction of wildfires?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Delve into the mystery of California wildfires and understand their destructive behaviors within a 16-year time period.</a:t>
            </a:r>
          </a:p>
        </p:txBody>
      </p:sp>
    </p:spTree>
    <p:extLst>
      <p:ext uri="{BB962C8B-B14F-4D97-AF65-F5344CB8AC3E}">
        <p14:creationId xmlns:p14="http://schemas.microsoft.com/office/powerpoint/2010/main" val="5226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3B5-4F53-46DA-A55E-8471432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5A20-E4F3-45F2-8CE9-F4226AEB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provided by: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California Air Resources Board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National Interagency Fire Center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California Census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Carbon Emission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Number of Wildfires and Acres Destroyed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Year range 2002-2017</a:t>
            </a:r>
          </a:p>
        </p:txBody>
      </p:sp>
    </p:spTree>
    <p:extLst>
      <p:ext uri="{BB962C8B-B14F-4D97-AF65-F5344CB8AC3E}">
        <p14:creationId xmlns:p14="http://schemas.microsoft.com/office/powerpoint/2010/main" val="200767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886-705D-4794-9E8E-31C2D1F6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BD0D-7FCA-4711-A3DD-099314B16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 datasets from 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variables based on the imported 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Graph all the variables with respect to time (in years)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2-Dimensional matrices based on correlation of wanted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Find correlation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Plot the variables under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78303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6114-C317-46C1-A38D-E61D5D84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C64F-95A4-4F65-B6E8-FB8192AF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Population and Total Carbon Emissions will have relationship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Remaining variables will have no direct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487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0562-0167-468A-9DD9-A7CB8B70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F0F98-8E81-4DCA-A3D2-107F0512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9" y="1864018"/>
            <a:ext cx="542938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6D00B-CECE-4B62-9088-EE97E916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64018"/>
            <a:ext cx="557974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9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8CBB-2780-4C58-9718-615B12FD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F53C8-CA73-4AC7-A6CF-D13A7019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33" y="1851660"/>
            <a:ext cx="6214093" cy="4022725"/>
          </a:xfrm>
        </p:spPr>
      </p:pic>
    </p:spTree>
    <p:extLst>
      <p:ext uri="{BB962C8B-B14F-4D97-AF65-F5344CB8AC3E}">
        <p14:creationId xmlns:p14="http://schemas.microsoft.com/office/powerpoint/2010/main" val="332778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FEB7-1DB1-45A0-BED8-8E85AC14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E2BDA-1DAB-456A-AC75-A68CB41D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53" y="1823085"/>
            <a:ext cx="62140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C1F4-5212-4CE6-8BE5-F78A7C71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FDD0E-2C3E-4C06-9FA9-E2B7C4DBB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6" y="1846263"/>
            <a:ext cx="6214093" cy="4022725"/>
          </a:xfrm>
        </p:spPr>
      </p:pic>
    </p:spTree>
    <p:extLst>
      <p:ext uri="{BB962C8B-B14F-4D97-AF65-F5344CB8AC3E}">
        <p14:creationId xmlns:p14="http://schemas.microsoft.com/office/powerpoint/2010/main" val="803915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223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</vt:lpstr>
      <vt:lpstr>California Carbon Emissions and Impact on Wildfires</vt:lpstr>
      <vt:lpstr>Purpose</vt:lpstr>
      <vt:lpstr>Background</vt:lpstr>
      <vt:lpstr>Methods</vt:lpstr>
      <vt:lpstr>Predictions</vt:lpstr>
      <vt:lpstr>Graphs and Data</vt:lpstr>
      <vt:lpstr>Graphs and Data</vt:lpstr>
      <vt:lpstr>Graphs and Data</vt:lpstr>
      <vt:lpstr>Graphs and Data</vt:lpstr>
      <vt:lpstr>Graphs and Data</vt:lpstr>
      <vt:lpstr>Correlations</vt:lpstr>
      <vt:lpstr>Correlations</vt:lpstr>
      <vt:lpstr>Correlations</vt:lpstr>
      <vt:lpstr>Correlations</vt:lpstr>
      <vt:lpstr>Correlations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Carbon Emissions and Impact on Wildfires</dc:title>
  <dc:creator>Joseph Barr</dc:creator>
  <cp:lastModifiedBy>Joseph Barr</cp:lastModifiedBy>
  <cp:revision>6</cp:revision>
  <dcterms:created xsi:type="dcterms:W3CDTF">2019-12-11T03:45:37Z</dcterms:created>
  <dcterms:modified xsi:type="dcterms:W3CDTF">2019-12-11T08:12:32Z</dcterms:modified>
</cp:coreProperties>
</file>