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59" r:id="rId7"/>
    <p:sldId id="276" r:id="rId8"/>
    <p:sldId id="277" r:id="rId9"/>
    <p:sldId id="280" r:id="rId10"/>
    <p:sldId id="278" r:id="rId11"/>
    <p:sldId id="279" r:id="rId12"/>
    <p:sldId id="265" r:id="rId13"/>
    <p:sldId id="266" r:id="rId14"/>
    <p:sldId id="267" r:id="rId15"/>
    <p:sldId id="274" r:id="rId16"/>
    <p:sldId id="275" r:id="rId17"/>
    <p:sldId id="284" r:id="rId18"/>
    <p:sldId id="272" r:id="rId19"/>
    <p:sldId id="282" r:id="rId20"/>
    <p:sldId id="283" r:id="rId21"/>
    <p:sldId id="261" r:id="rId22"/>
    <p:sldId id="285" r:id="rId23"/>
    <p:sldId id="287" r:id="rId24"/>
    <p:sldId id="288" r:id="rId25"/>
    <p:sldId id="286" r:id="rId26"/>
    <p:sldId id="289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83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16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17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8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52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2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7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25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009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53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77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5812-D1CD-45E7-8480-6DA2F8F51C2F}" type="datetimeFigureOut">
              <a:rPr lang="tr-TR" smtClean="0"/>
              <a:t>4.12.2019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EC47-371D-41A2-83B2-A77D8BC490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3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 280 Final Project 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Blue Dragons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58461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DA49-540D-48CC-907B-B4DFE2FE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prstClr val="black"/>
                </a:solidFill>
              </a:rPr>
              <a:t>IEmployeePerformance</a:t>
            </a:r>
            <a:r>
              <a:rPr lang="en-US" i="1" dirty="0">
                <a:solidFill>
                  <a:prstClr val="black"/>
                </a:solidFill>
              </a:rPr>
              <a:t>(Interface)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1045-82A4-4B37-B615-38FF2F79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Purpose: Interface for both employee and employer to track jib performance and pay rate.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999667F8-BFCB-4B6A-BDF7-23E352DC1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342498"/>
              </p:ext>
            </p:extLst>
          </p:nvPr>
        </p:nvGraphicFramePr>
        <p:xfrm>
          <a:off x="2325736" y="2562225"/>
          <a:ext cx="8905875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Picture" r:id="rId3" imgW="4876920" imgH="2171880" progId="Word.Picture.8">
                  <p:embed/>
                </p:oleObj>
              </mc:Choice>
              <mc:Fallback>
                <p:oleObj name="Picture" r:id="rId3" imgW="4876920" imgH="2171880" progId="Word.Picture.8">
                  <p:embed/>
                  <p:pic>
                    <p:nvPicPr>
                      <p:cNvPr id="122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736" y="2562225"/>
                        <a:ext cx="8905875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8E9168-839F-4A0F-A3B4-B9CCD19D147D}"/>
              </a:ext>
            </a:extLst>
          </p:cNvPr>
          <p:cNvSpPr txBox="1"/>
          <p:nvPr/>
        </p:nvSpPr>
        <p:spPr>
          <a:xfrm>
            <a:off x="11644313" y="649287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76482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F6C7-AD5C-4DE2-A31E-08FC0082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prstClr val="black"/>
                </a:solidFill>
              </a:rPr>
              <a:t>InvalidInputException</a:t>
            </a:r>
            <a:r>
              <a:rPr lang="en-US" i="1" dirty="0">
                <a:solidFill>
                  <a:prstClr val="black"/>
                </a:solidFill>
              </a:rPr>
              <a:t>(Exception 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71BF-E56E-4815-BF66-ACB530B4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Purpose: personalize exception messages to be used when needed for custom exceptions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UML Diagram</a:t>
            </a:r>
          </a:p>
          <a:p>
            <a:endParaRPr lang="en-US" dirty="0"/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219EAB94-11A0-48F3-949B-7D985D1CA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75374"/>
              </p:ext>
            </p:extLst>
          </p:nvPr>
        </p:nvGraphicFramePr>
        <p:xfrm>
          <a:off x="2787413" y="2606675"/>
          <a:ext cx="8905875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Picture" r:id="rId3" imgW="4876920" imgH="2171880" progId="Word.Picture.8">
                  <p:embed/>
                </p:oleObj>
              </mc:Choice>
              <mc:Fallback>
                <p:oleObj name="Picture" r:id="rId3" imgW="4876920" imgH="2171880" progId="Word.Picture.8">
                  <p:embed/>
                  <p:pic>
                    <p:nvPicPr>
                      <p:cNvPr id="122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413" y="2606675"/>
                        <a:ext cx="8905875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2AB39B-3630-4B67-9843-B765FE216582}"/>
              </a:ext>
            </a:extLst>
          </p:cNvPr>
          <p:cNvSpPr txBox="1"/>
          <p:nvPr/>
        </p:nvSpPr>
        <p:spPr>
          <a:xfrm>
            <a:off x="11312288" y="6007893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9923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965" y="768350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SPEACIAL REQUIREMENTS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03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-351077"/>
            <a:ext cx="10515600" cy="1325563"/>
          </a:xfrm>
        </p:spPr>
        <p:txBody>
          <a:bodyPr/>
          <a:lstStyle/>
          <a:p>
            <a:r>
              <a:rPr lang="en-US" dirty="0"/>
              <a:t>Static Class Members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>
            <a:normAutofit lnSpcReduction="10000"/>
          </a:bodyPr>
          <a:lstStyle/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Purpose: to be used in a method that adds one every time an employee object is created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Purpose: to be used in a method that adds one every time an employer object is created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D7D0-2706-430A-A1F6-68A8CA921911}"/>
              </a:ext>
            </a:extLst>
          </p:cNvPr>
          <p:cNvSpPr txBox="1"/>
          <p:nvPr/>
        </p:nvSpPr>
        <p:spPr>
          <a:xfrm>
            <a:off x="11087100" y="617696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9A681-58A0-4BE4-BBDF-F3713DEC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90" y="4741250"/>
            <a:ext cx="5109029" cy="789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80FED-62F2-4D7B-8AE1-2105E6437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54" y="3580453"/>
            <a:ext cx="5035665" cy="103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AB329-E2BE-40FE-B63A-C601658AB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613" y="674249"/>
            <a:ext cx="6316740" cy="1024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4E5BF5-8C4A-48A4-B575-2E840F07C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755" y="1845669"/>
            <a:ext cx="4628060" cy="8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ArrayList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96" y="185213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Purpose: To have a list of Employee Objects.</a:t>
            </a:r>
          </a:p>
          <a:p>
            <a:pPr marL="457200" lvl="1" indent="0">
              <a:buNone/>
            </a:pPr>
            <a:r>
              <a:rPr lang="en-US" dirty="0"/>
              <a:t>  	Found in Employee Class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Purpose: To have a list of Employer Objects.</a:t>
            </a:r>
          </a:p>
          <a:p>
            <a:pPr marL="457200" lvl="1" indent="0">
              <a:buNone/>
            </a:pPr>
            <a:r>
              <a:rPr lang="en-US" dirty="0"/>
              <a:t>  	Found in Employer Class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95E39-0EDA-4087-9113-10039B82CEC2}"/>
              </a:ext>
            </a:extLst>
          </p:cNvPr>
          <p:cNvSpPr txBox="1"/>
          <p:nvPr/>
        </p:nvSpPr>
        <p:spPr>
          <a:xfrm>
            <a:off x="10717696" y="6203468"/>
            <a:ext cx="12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2F1E4-96DE-48E0-8CFA-B786D6EE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04" y="1309129"/>
            <a:ext cx="7107139" cy="623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372BE-9481-4AC0-985A-018BD424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04" y="2013572"/>
            <a:ext cx="10739793" cy="816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22DC1-BD38-42AD-B034-1CE0389B5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130" y="3429000"/>
            <a:ext cx="8957681" cy="598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5F412D-C248-4400-9708-76E93F635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965" y="4211866"/>
            <a:ext cx="4994145" cy="5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2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Searching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Searched through array list of employer and employees to find what their job description in order to determine their payrate.</a:t>
            </a:r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3691A-2812-40EE-B01B-5EA343F5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99" y="2954335"/>
            <a:ext cx="6378768" cy="1644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9B22C5-677B-4EFE-9E7A-1BE85827C875}"/>
              </a:ext>
            </a:extLst>
          </p:cNvPr>
          <p:cNvSpPr txBox="1"/>
          <p:nvPr/>
        </p:nvSpPr>
        <p:spPr>
          <a:xfrm>
            <a:off x="10244138" y="5929313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88802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Sorting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employer array list alphabetically. Since it is an array of objects we had to implement the comparator so the compiler can compare their names within the objects.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619EB-DEA6-4A15-8987-5178978B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5167266"/>
            <a:ext cx="8400239" cy="676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5846E-57C2-4CCB-A64C-F9263CEE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11" y="3537557"/>
            <a:ext cx="7600745" cy="927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4B698-0B2D-41F7-B53C-A574D4E72EBB}"/>
              </a:ext>
            </a:extLst>
          </p:cNvPr>
          <p:cNvSpPr txBox="1"/>
          <p:nvPr/>
        </p:nvSpPr>
        <p:spPr>
          <a:xfrm>
            <a:off x="11353800" y="617696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9633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74D2-856F-455F-8773-BE25F6EC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Business(Main)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0943C-620C-41A6-964C-D47C584B0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141" y="1825625"/>
            <a:ext cx="645771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D02999-D716-40DB-9091-8945BF5C4C36}"/>
              </a:ext>
            </a:extLst>
          </p:cNvPr>
          <p:cNvSpPr txBox="1"/>
          <p:nvPr/>
        </p:nvSpPr>
        <p:spPr>
          <a:xfrm>
            <a:off x="10844213" y="6357938"/>
            <a:ext cx="50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1466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627" y="768350"/>
            <a:ext cx="10515600" cy="2852737"/>
          </a:xfrm>
        </p:spPr>
        <p:txBody>
          <a:bodyPr/>
          <a:lstStyle/>
          <a:p>
            <a:r>
              <a:rPr lang="en-US" dirty="0"/>
              <a:t>Input Files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16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D767-173C-4C62-BA04-14EFA6CD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456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Employee Input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B44EF8-B3C6-4F8A-A28E-2E8EC63AB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46" y="1"/>
            <a:ext cx="832301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0134C-63DF-4BFE-94DE-94E199AC403C}"/>
              </a:ext>
            </a:extLst>
          </p:cNvPr>
          <p:cNvSpPr txBox="1"/>
          <p:nvPr/>
        </p:nvSpPr>
        <p:spPr>
          <a:xfrm>
            <a:off x="11129963" y="608647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525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software will allow our business –St. Ann Wine Bar to easily track employee/employer data and performance.</a:t>
            </a:r>
          </a:p>
          <a:p>
            <a:r>
              <a:rPr lang="en-US" dirty="0"/>
              <a:t>Business operations:</a:t>
            </a:r>
          </a:p>
          <a:p>
            <a:pPr lvl="1"/>
            <a:r>
              <a:rPr lang="en-US" dirty="0"/>
              <a:t>Track employee information</a:t>
            </a:r>
          </a:p>
          <a:p>
            <a:pPr lvl="1"/>
            <a:r>
              <a:rPr lang="en-US" dirty="0"/>
              <a:t>Provide quality costumer service to costumers</a:t>
            </a:r>
          </a:p>
          <a:p>
            <a:r>
              <a:rPr lang="en-US" dirty="0"/>
              <a:t>Business 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data used from accounting book 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4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AFBF-A3D9-40E7-8674-646535DD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Input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20A66-DB9B-4C87-A1A4-8998FCAA4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547" y="2229396"/>
            <a:ext cx="738290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66" y="320277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dirty="0"/>
              <a:t>Employer Input File</a:t>
            </a:r>
            <a:endParaRPr lang="tr-TR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EFDA5-3666-408F-929B-750DDA8C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27" y="110413"/>
            <a:ext cx="9814144" cy="6575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025B5C-FC99-45F9-905B-F46040E58693}"/>
              </a:ext>
            </a:extLst>
          </p:cNvPr>
          <p:cNvSpPr txBox="1"/>
          <p:nvPr/>
        </p:nvSpPr>
        <p:spPr>
          <a:xfrm>
            <a:off x="714375" y="6057900"/>
            <a:ext cx="15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9481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F720-228B-4A93-BE3F-03BDDB53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Input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33752D-CDC1-4F2E-9000-152824797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64" y="1723787"/>
            <a:ext cx="588727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88B6-E56C-4467-8B24-0D82198A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</a:t>
            </a:r>
            <a:r>
              <a:rPr lang="en-US" dirty="0" err="1"/>
              <a:t>OutPut</a:t>
            </a:r>
            <a:r>
              <a:rPr lang="en-US" dirty="0"/>
              <a:t> File-prints individual employee objects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0C228-7350-41A8-940F-00AE32A27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667" y="1690687"/>
            <a:ext cx="8980388" cy="4681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6BC38-ACC9-4B27-8241-CDCE87D7183E}"/>
              </a:ext>
            </a:extLst>
          </p:cNvPr>
          <p:cNvSpPr txBox="1"/>
          <p:nvPr/>
        </p:nvSpPr>
        <p:spPr>
          <a:xfrm>
            <a:off x="11058525" y="588645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91426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75B-8404-449E-8761-F6DBCA5E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Employer Output File- prints total of employee objects and individual employer objects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F660EF-DC82-4F5A-AF59-41B3CCBC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3" y="2283740"/>
            <a:ext cx="7301269" cy="2646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5E2BE-0D34-4496-8AB1-F46B83373917}"/>
              </a:ext>
            </a:extLst>
          </p:cNvPr>
          <p:cNvSpPr txBox="1"/>
          <p:nvPr/>
        </p:nvSpPr>
        <p:spPr>
          <a:xfrm>
            <a:off x="10672763" y="6057900"/>
            <a:ext cx="68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64295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6C5E-1BD1-4E49-81EB-491FFBF5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D4D4C6-C7D3-495A-A26C-BD9B0D38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612" y="2662966"/>
            <a:ext cx="7706801" cy="933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DAFC1-9DC9-4338-A8B3-29FDBEC6179F}"/>
              </a:ext>
            </a:extLst>
          </p:cNvPr>
          <p:cNvSpPr txBox="1"/>
          <p:nvPr/>
        </p:nvSpPr>
        <p:spPr>
          <a:xfrm>
            <a:off x="10701338" y="5800725"/>
            <a:ext cx="14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8291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8BA-64D0-455E-9CCE-C886C736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3E87A-9DA9-4057-95AB-76525914F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736" y="2285121"/>
            <a:ext cx="6096528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Stackoverflow.com</a:t>
            </a:r>
          </a:p>
          <a:p>
            <a:r>
              <a:rPr lang="en-US" dirty="0"/>
              <a:t>Youtube.com</a:t>
            </a:r>
          </a:p>
          <a:p>
            <a:r>
              <a:rPr lang="en-US" dirty="0"/>
              <a:t>Tutor Lab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022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Functionalities expected in the software:</a:t>
            </a:r>
          </a:p>
          <a:p>
            <a:pPr marL="457200" lvl="1" indent="0">
              <a:buNone/>
            </a:pPr>
            <a:r>
              <a:rPr lang="en-US" dirty="0"/>
              <a:t>The software will track individual employee and overall data including:</a:t>
            </a:r>
          </a:p>
          <a:p>
            <a:pPr marL="457200" lvl="1" indent="0">
              <a:buNone/>
            </a:pPr>
            <a:r>
              <a:rPr lang="en-US" dirty="0"/>
              <a:t>Individual and total for employees</a:t>
            </a:r>
          </a:p>
          <a:p>
            <a:pPr marL="457200" lvl="1" indent="0">
              <a:buNone/>
            </a:pPr>
            <a:r>
              <a:rPr lang="en-US" dirty="0"/>
              <a:t>1. Tips 			5. If the sales goal was met.</a:t>
            </a:r>
          </a:p>
          <a:p>
            <a:pPr marL="457200" lvl="1" indent="0">
              <a:buNone/>
            </a:pPr>
            <a:r>
              <a:rPr lang="en-US" dirty="0"/>
              <a:t>2. Sales			6. Costumer Happiness (based on an 18 percent tip)</a:t>
            </a:r>
          </a:p>
          <a:p>
            <a:pPr marL="457200" lvl="1" indent="0">
              <a:buNone/>
            </a:pPr>
            <a:r>
              <a:rPr lang="en-US" dirty="0"/>
              <a:t>3. Hours worked  </a:t>
            </a:r>
          </a:p>
          <a:p>
            <a:pPr marL="457200" lvl="1" indent="0">
              <a:buNone/>
            </a:pPr>
            <a:r>
              <a:rPr lang="en-US" dirty="0"/>
              <a:t>4. Profit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884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53881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CLASS DEFINITIONS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7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Lists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Regular Classes</a:t>
            </a:r>
          </a:p>
          <a:p>
            <a:pPr lvl="1"/>
            <a:r>
              <a:rPr lang="en-US" dirty="0"/>
              <a:t> Business</a:t>
            </a:r>
          </a:p>
          <a:p>
            <a:pPr lvl="1"/>
            <a:r>
              <a:rPr lang="en-US" dirty="0"/>
              <a:t> Employee</a:t>
            </a:r>
          </a:p>
          <a:p>
            <a:pPr lvl="1"/>
            <a:r>
              <a:rPr lang="en-US" dirty="0"/>
              <a:t>Employer</a:t>
            </a:r>
          </a:p>
          <a:p>
            <a:r>
              <a:rPr lang="en-US" dirty="0"/>
              <a:t>Abstract Class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 Person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 err="1"/>
              <a:t>IEmployeePerformance</a:t>
            </a:r>
            <a:endParaRPr lang="en-US" dirty="0"/>
          </a:p>
          <a:p>
            <a:r>
              <a:rPr lang="en-US" dirty="0"/>
              <a:t>Exception Class</a:t>
            </a:r>
          </a:p>
          <a:p>
            <a:pPr lvl="1"/>
            <a:r>
              <a:rPr lang="en-US" dirty="0" err="1"/>
              <a:t>InvaldInputException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981B8-D0A4-480B-B7F2-3BD521B74F21}"/>
              </a:ext>
            </a:extLst>
          </p:cNvPr>
          <p:cNvSpPr txBox="1"/>
          <p:nvPr/>
        </p:nvSpPr>
        <p:spPr>
          <a:xfrm>
            <a:off x="10872788" y="649287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3207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Business(Main)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Main Class</a:t>
            </a:r>
          </a:p>
          <a:p>
            <a:r>
              <a:rPr lang="en-US" dirty="0"/>
              <a:t>UML Diagram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68514C38-61E6-4E47-9357-3CF92AE87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966178"/>
              </p:ext>
            </p:extLst>
          </p:nvPr>
        </p:nvGraphicFramePr>
        <p:xfrm>
          <a:off x="838200" y="2514600"/>
          <a:ext cx="8905875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icture" r:id="rId3" imgW="4876920" imgH="2171880" progId="Word.Picture.8">
                  <p:embed/>
                </p:oleObj>
              </mc:Choice>
              <mc:Fallback>
                <p:oleObj name="Picture" r:id="rId3" imgW="4876920" imgH="2171880" progId="Word.Picture.8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30FD522A-B031-4095-A221-E9D2C802B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8905875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832C29-E9B2-480D-9E78-E77C64D1FE51}"/>
              </a:ext>
            </a:extLst>
          </p:cNvPr>
          <p:cNvSpPr txBox="1"/>
          <p:nvPr/>
        </p:nvSpPr>
        <p:spPr>
          <a:xfrm>
            <a:off x="11158538" y="6072188"/>
            <a:ext cx="41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25537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D892-5B09-4E0E-9A33-B0363195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Person(Parent)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E21F-8F90-4F8C-881F-60C15DF9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33" y="1494321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Purpose: Hold the constructor and methods for name and job description since all classes share that property. Also, hold the (abstract protected void </a:t>
            </a:r>
            <a:r>
              <a:rPr lang="en-US" dirty="0" err="1">
                <a:solidFill>
                  <a:prstClr val="black"/>
                </a:solidFill>
              </a:rPr>
              <a:t>getPayRate</a:t>
            </a:r>
            <a:r>
              <a:rPr lang="en-US" dirty="0">
                <a:solidFill>
                  <a:prstClr val="black"/>
                </a:solidFill>
              </a:rPr>
              <a:t>();) method for employee and employer to implement.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B1149DED-4A6D-4001-BE6E-320BBC701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090581"/>
              </p:ext>
            </p:extLst>
          </p:nvPr>
        </p:nvGraphicFramePr>
        <p:xfrm>
          <a:off x="2639047" y="2996580"/>
          <a:ext cx="8905875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icture" r:id="rId3" imgW="4876920" imgH="2171880" progId="Word.Picture.8">
                  <p:embed/>
                </p:oleObj>
              </mc:Choice>
              <mc:Fallback>
                <p:oleObj name="Picture" r:id="rId3" imgW="4876920" imgH="2171880" progId="Word.Picture.8">
                  <p:embed/>
                  <p:pic>
                    <p:nvPicPr>
                      <p:cNvPr id="122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047" y="2996580"/>
                        <a:ext cx="8905875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815894-B39C-46F3-A5C6-C642CDA2AA9F}"/>
              </a:ext>
            </a:extLst>
          </p:cNvPr>
          <p:cNvSpPr txBox="1"/>
          <p:nvPr/>
        </p:nvSpPr>
        <p:spPr>
          <a:xfrm>
            <a:off x="11172825" y="5845659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8409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F192-7D2F-421E-9094-B0037151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754856"/>
            <a:ext cx="10515600" cy="1325563"/>
          </a:xfrm>
        </p:spPr>
        <p:txBody>
          <a:bodyPr/>
          <a:lstStyle/>
          <a:p>
            <a:r>
              <a:rPr lang="en-US" dirty="0"/>
              <a:t>Employee(Child)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095D-9C4A-4EEB-AAD9-ED941B68C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1931642"/>
            <a:ext cx="10515600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Purpose: To keep track of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Individual data and job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performance for each employee.</a:t>
            </a:r>
          </a:p>
          <a:p>
            <a:endParaRPr lang="en-US" dirty="0"/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38D8EA75-B8EF-4ED0-B0A0-C0CB66F5B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559140"/>
              </p:ext>
            </p:extLst>
          </p:nvPr>
        </p:nvGraphicFramePr>
        <p:xfrm>
          <a:off x="2238065" y="273050"/>
          <a:ext cx="11407520" cy="631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icture" r:id="rId3" imgW="4876920" imgH="2171880" progId="Word.Picture.8">
                  <p:embed/>
                </p:oleObj>
              </mc:Choice>
              <mc:Fallback>
                <p:oleObj name="Picture" r:id="rId3" imgW="4876920" imgH="2171880" progId="Word.Picture.8">
                  <p:embed/>
                  <p:pic>
                    <p:nvPicPr>
                      <p:cNvPr id="122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065" y="273050"/>
                        <a:ext cx="11407520" cy="631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E76C0E-8EDA-409E-91D2-CB62EB9E4F1A}"/>
              </a:ext>
            </a:extLst>
          </p:cNvPr>
          <p:cNvSpPr txBox="1"/>
          <p:nvPr/>
        </p:nvSpPr>
        <p:spPr>
          <a:xfrm>
            <a:off x="10694504" y="5957888"/>
            <a:ext cx="86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2782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1167-9C54-4BEF-89BA-91F27751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Employer(Child)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0F1D-5062-4FD8-89FB-1B6D4058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Purpose: To keep track of overall data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and job performance for all employees.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8D4C9575-5DAE-469C-8503-53F20ED8C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38723"/>
              </p:ext>
            </p:extLst>
          </p:nvPr>
        </p:nvGraphicFramePr>
        <p:xfrm>
          <a:off x="2936497" y="1068849"/>
          <a:ext cx="12608399" cy="563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Picture" r:id="rId3" imgW="4876920" imgH="2171880" progId="Word.Picture.8">
                  <p:embed/>
                </p:oleObj>
              </mc:Choice>
              <mc:Fallback>
                <p:oleObj name="Picture" r:id="rId3" imgW="4876920" imgH="2171880" progId="Word.Picture.8">
                  <p:embed/>
                  <p:pic>
                    <p:nvPicPr>
                      <p:cNvPr id="122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497" y="1068849"/>
                        <a:ext cx="12608399" cy="5632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EF8129-09A3-401E-9126-FA0122F319C2}"/>
              </a:ext>
            </a:extLst>
          </p:cNvPr>
          <p:cNvSpPr txBox="1"/>
          <p:nvPr/>
        </p:nvSpPr>
        <p:spPr>
          <a:xfrm>
            <a:off x="11115675" y="61769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6293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396</Words>
  <Application>Microsoft Office PowerPoint</Application>
  <PresentationFormat>Widescreen</PresentationFormat>
  <Paragraphs>110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Picture</vt:lpstr>
      <vt:lpstr>CMPS 280 Final Project </vt:lpstr>
      <vt:lpstr>DESCRIPTION OF THE BUSINESS</vt:lpstr>
      <vt:lpstr>Software Requirements</vt:lpstr>
      <vt:lpstr>CLASS DEFINITIONS</vt:lpstr>
      <vt:lpstr>Class Lists</vt:lpstr>
      <vt:lpstr>Business(Main)</vt:lpstr>
      <vt:lpstr>Person(Parent) </vt:lpstr>
      <vt:lpstr>Employee(Child)</vt:lpstr>
      <vt:lpstr>Employer(Child)</vt:lpstr>
      <vt:lpstr>IEmployeePerformance(Interface)</vt:lpstr>
      <vt:lpstr>InvalidInputException(Exception Class)</vt:lpstr>
      <vt:lpstr>SPEACIAL REQUIREMENTS</vt:lpstr>
      <vt:lpstr>Static Class Members</vt:lpstr>
      <vt:lpstr>Use of ArrayList</vt:lpstr>
      <vt:lpstr>Use of Searching</vt:lpstr>
      <vt:lpstr>Use of Sorting</vt:lpstr>
      <vt:lpstr>Business(Main)</vt:lpstr>
      <vt:lpstr>Input Files</vt:lpstr>
      <vt:lpstr>Employee Input File</vt:lpstr>
      <vt:lpstr>Employee Input File</vt:lpstr>
      <vt:lpstr>Employer Input File</vt:lpstr>
      <vt:lpstr>Employer Input File</vt:lpstr>
      <vt:lpstr>Employee OutPut File-prints individual employee objects</vt:lpstr>
      <vt:lpstr>Employer Output File- prints total of employee objects and individual employer objects</vt:lpstr>
      <vt:lpstr>Doc</vt:lpstr>
      <vt:lpstr>demo</vt:lpstr>
      <vt:lpstr>Credits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280 Project Proposal</dc:title>
  <dc:creator>Omer Soysal</dc:creator>
  <cp:lastModifiedBy>joseph Fontenelle</cp:lastModifiedBy>
  <cp:revision>72</cp:revision>
  <dcterms:created xsi:type="dcterms:W3CDTF">2019-01-22T16:37:33Z</dcterms:created>
  <dcterms:modified xsi:type="dcterms:W3CDTF">2019-12-04T16:40:36Z</dcterms:modified>
</cp:coreProperties>
</file>