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57" r:id="rId3"/>
    <p:sldId id="258" r:id="rId4"/>
    <p:sldId id="259" r:id="rId5"/>
    <p:sldId id="260" r:id="rId6"/>
    <p:sldId id="261"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ph Gonzalez" userId="07d519cfa548888c" providerId="LiveId" clId="{ABFFA101-BB9F-4EAF-8637-0C59B42A3269}"/>
    <pc:docChg chg="undo custSel addSld delSld modSld sldOrd">
      <pc:chgData name="Joseph Gonzalez" userId="07d519cfa548888c" providerId="LiveId" clId="{ABFFA101-BB9F-4EAF-8637-0C59B42A3269}" dt="2022-10-19T00:01:05.712" v="2688" actId="20577"/>
      <pc:docMkLst>
        <pc:docMk/>
      </pc:docMkLst>
      <pc:sldChg chg="modSp mod">
        <pc:chgData name="Joseph Gonzalez" userId="07d519cfa548888c" providerId="LiveId" clId="{ABFFA101-BB9F-4EAF-8637-0C59B42A3269}" dt="2022-10-18T23:05:07.066" v="1065" actId="20577"/>
        <pc:sldMkLst>
          <pc:docMk/>
          <pc:sldMk cId="2347451358" sldId="256"/>
        </pc:sldMkLst>
        <pc:spChg chg="mod">
          <ac:chgData name="Joseph Gonzalez" userId="07d519cfa548888c" providerId="LiveId" clId="{ABFFA101-BB9F-4EAF-8637-0C59B42A3269}" dt="2022-10-18T23:04:13.681" v="1049"/>
          <ac:spMkLst>
            <pc:docMk/>
            <pc:sldMk cId="2347451358" sldId="256"/>
            <ac:spMk id="2" creationId="{13C76316-9DD4-1589-E9F0-F641E49065FB}"/>
          </ac:spMkLst>
        </pc:spChg>
        <pc:spChg chg="mod">
          <ac:chgData name="Joseph Gonzalez" userId="07d519cfa548888c" providerId="LiveId" clId="{ABFFA101-BB9F-4EAF-8637-0C59B42A3269}" dt="2022-10-18T23:05:07.066" v="1065" actId="20577"/>
          <ac:spMkLst>
            <pc:docMk/>
            <pc:sldMk cId="2347451358" sldId="256"/>
            <ac:spMk id="3" creationId="{62402E97-BE01-840D-9524-A57336D07AEB}"/>
          </ac:spMkLst>
        </pc:spChg>
      </pc:sldChg>
      <pc:sldChg chg="new del">
        <pc:chgData name="Joseph Gonzalez" userId="07d519cfa548888c" providerId="LiveId" clId="{ABFFA101-BB9F-4EAF-8637-0C59B42A3269}" dt="2022-10-18T03:45:22.574" v="1" actId="2696"/>
        <pc:sldMkLst>
          <pc:docMk/>
          <pc:sldMk cId="441229687" sldId="257"/>
        </pc:sldMkLst>
      </pc:sldChg>
      <pc:sldChg chg="addSp delSp modSp new mod">
        <pc:chgData name="Joseph Gonzalez" userId="07d519cfa548888c" providerId="LiveId" clId="{ABFFA101-BB9F-4EAF-8637-0C59B42A3269}" dt="2022-10-18T23:04:13.681" v="1049"/>
        <pc:sldMkLst>
          <pc:docMk/>
          <pc:sldMk cId="1963907504" sldId="257"/>
        </pc:sldMkLst>
        <pc:spChg chg="mod">
          <ac:chgData name="Joseph Gonzalez" userId="07d519cfa548888c" providerId="LiveId" clId="{ABFFA101-BB9F-4EAF-8637-0C59B42A3269}" dt="2022-10-18T23:04:13.681" v="1049"/>
          <ac:spMkLst>
            <pc:docMk/>
            <pc:sldMk cId="1963907504" sldId="257"/>
            <ac:spMk id="2" creationId="{0759D5DE-62EF-8984-C292-DA88FAB11DB2}"/>
          </ac:spMkLst>
        </pc:spChg>
        <pc:spChg chg="mod">
          <ac:chgData name="Joseph Gonzalez" userId="07d519cfa548888c" providerId="LiveId" clId="{ABFFA101-BB9F-4EAF-8637-0C59B42A3269}" dt="2022-10-18T05:02:30.883" v="457"/>
          <ac:spMkLst>
            <pc:docMk/>
            <pc:sldMk cId="1963907504" sldId="257"/>
            <ac:spMk id="3" creationId="{91F7513C-7219-BD94-212F-77A9515C1A0D}"/>
          </ac:spMkLst>
        </pc:spChg>
        <pc:graphicFrameChg chg="add del mod modGraphic">
          <ac:chgData name="Joseph Gonzalez" userId="07d519cfa548888c" providerId="LiveId" clId="{ABFFA101-BB9F-4EAF-8637-0C59B42A3269}" dt="2022-10-18T04:36:35.504" v="242" actId="21"/>
          <ac:graphicFrameMkLst>
            <pc:docMk/>
            <pc:sldMk cId="1963907504" sldId="257"/>
            <ac:graphicFrameMk id="4" creationId="{641B5679-3613-9DAF-A61F-21ADB57CB2C6}"/>
          </ac:graphicFrameMkLst>
        </pc:graphicFrameChg>
        <pc:graphicFrameChg chg="add del mod">
          <ac:chgData name="Joseph Gonzalez" userId="07d519cfa548888c" providerId="LiveId" clId="{ABFFA101-BB9F-4EAF-8637-0C59B42A3269}" dt="2022-10-18T04:37:17.551" v="248"/>
          <ac:graphicFrameMkLst>
            <pc:docMk/>
            <pc:sldMk cId="1963907504" sldId="257"/>
            <ac:graphicFrameMk id="5" creationId="{CAA47383-8F0C-7C4E-71C4-D62A3846FEC4}"/>
          </ac:graphicFrameMkLst>
        </pc:graphicFrameChg>
        <pc:graphicFrameChg chg="add del mod">
          <ac:chgData name="Joseph Gonzalez" userId="07d519cfa548888c" providerId="LiveId" clId="{ABFFA101-BB9F-4EAF-8637-0C59B42A3269}" dt="2022-10-18T04:37:52.475" v="252"/>
          <ac:graphicFrameMkLst>
            <pc:docMk/>
            <pc:sldMk cId="1963907504" sldId="257"/>
            <ac:graphicFrameMk id="6" creationId="{D58B4431-E492-D008-4461-79C5C73AC250}"/>
          </ac:graphicFrameMkLst>
        </pc:graphicFrameChg>
        <pc:picChg chg="add del mod">
          <ac:chgData name="Joseph Gonzalez" userId="07d519cfa548888c" providerId="LiveId" clId="{ABFFA101-BB9F-4EAF-8637-0C59B42A3269}" dt="2022-10-18T04:38:04.620" v="257" actId="14100"/>
          <ac:picMkLst>
            <pc:docMk/>
            <pc:sldMk cId="1963907504" sldId="257"/>
            <ac:picMk id="2049" creationId="{69C0A737-5882-1865-C62C-9B2065A309D9}"/>
          </ac:picMkLst>
        </pc:picChg>
        <pc:picChg chg="add del mod">
          <ac:chgData name="Joseph Gonzalez" userId="07d519cfa548888c" providerId="LiveId" clId="{ABFFA101-BB9F-4EAF-8637-0C59B42A3269}" dt="2022-10-18T04:37:52.475" v="252"/>
          <ac:picMkLst>
            <pc:docMk/>
            <pc:sldMk cId="1963907504" sldId="257"/>
            <ac:picMk id="2050" creationId="{37B26429-3785-8344-3111-675DB91A3E16}"/>
          </ac:picMkLst>
        </pc:picChg>
      </pc:sldChg>
      <pc:sldChg chg="new del">
        <pc:chgData name="Joseph Gonzalez" userId="07d519cfa548888c" providerId="LiveId" clId="{ABFFA101-BB9F-4EAF-8637-0C59B42A3269}" dt="2022-10-18T03:46:02.995" v="4" actId="47"/>
        <pc:sldMkLst>
          <pc:docMk/>
          <pc:sldMk cId="2631865325" sldId="257"/>
        </pc:sldMkLst>
      </pc:sldChg>
      <pc:sldChg chg="addSp modSp new mod">
        <pc:chgData name="Joseph Gonzalez" userId="07d519cfa548888c" providerId="LiveId" clId="{ABFFA101-BB9F-4EAF-8637-0C59B42A3269}" dt="2022-10-18T04:34:33.786" v="225" actId="14100"/>
        <pc:sldMkLst>
          <pc:docMk/>
          <pc:sldMk cId="583273249" sldId="258"/>
        </pc:sldMkLst>
        <pc:spChg chg="add mod">
          <ac:chgData name="Joseph Gonzalez" userId="07d519cfa548888c" providerId="LiveId" clId="{ABFFA101-BB9F-4EAF-8637-0C59B42A3269}" dt="2022-10-18T04:33:28.745" v="220" actId="20577"/>
          <ac:spMkLst>
            <pc:docMk/>
            <pc:sldMk cId="583273249" sldId="258"/>
            <ac:spMk id="2" creationId="{3E2C905C-5936-0AB6-560A-576085B9180B}"/>
          </ac:spMkLst>
        </pc:spChg>
        <pc:graphicFrameChg chg="add mod">
          <ac:chgData name="Joseph Gonzalez" userId="07d519cfa548888c" providerId="LiveId" clId="{ABFFA101-BB9F-4EAF-8637-0C59B42A3269}" dt="2022-10-18T04:34:10.261" v="221"/>
          <ac:graphicFrameMkLst>
            <pc:docMk/>
            <pc:sldMk cId="583273249" sldId="258"/>
            <ac:graphicFrameMk id="3" creationId="{09447C50-C7E7-68CF-A99F-9382C634F82E}"/>
          </ac:graphicFrameMkLst>
        </pc:graphicFrameChg>
        <pc:picChg chg="add mod">
          <ac:chgData name="Joseph Gonzalez" userId="07d519cfa548888c" providerId="LiveId" clId="{ABFFA101-BB9F-4EAF-8637-0C59B42A3269}" dt="2022-10-18T04:34:33.786" v="225" actId="14100"/>
          <ac:picMkLst>
            <pc:docMk/>
            <pc:sldMk cId="583273249" sldId="258"/>
            <ac:picMk id="1025" creationId="{C857F028-38C7-224C-75CC-50D914C36560}"/>
          </ac:picMkLst>
        </pc:picChg>
      </pc:sldChg>
      <pc:sldChg chg="modSp new del mod">
        <pc:chgData name="Joseph Gonzalez" userId="07d519cfa548888c" providerId="LiveId" clId="{ABFFA101-BB9F-4EAF-8637-0C59B42A3269}" dt="2022-10-18T04:13:15.704" v="22" actId="47"/>
        <pc:sldMkLst>
          <pc:docMk/>
          <pc:sldMk cId="3917849989" sldId="258"/>
        </pc:sldMkLst>
        <pc:spChg chg="mod">
          <ac:chgData name="Joseph Gonzalez" userId="07d519cfa548888c" providerId="LiveId" clId="{ABFFA101-BB9F-4EAF-8637-0C59B42A3269}" dt="2022-10-18T04:12:25.185" v="12" actId="20577"/>
          <ac:spMkLst>
            <pc:docMk/>
            <pc:sldMk cId="3917849989" sldId="258"/>
            <ac:spMk id="2" creationId="{7874F9C5-AED4-39C9-D77B-8EED050A388A}"/>
          </ac:spMkLst>
        </pc:spChg>
        <pc:spChg chg="mod">
          <ac:chgData name="Joseph Gonzalez" userId="07d519cfa548888c" providerId="LiveId" clId="{ABFFA101-BB9F-4EAF-8637-0C59B42A3269}" dt="2022-10-18T04:12:49.048" v="21"/>
          <ac:spMkLst>
            <pc:docMk/>
            <pc:sldMk cId="3917849989" sldId="258"/>
            <ac:spMk id="3" creationId="{95D55AA2-0A39-C76F-E738-F5B971C9958F}"/>
          </ac:spMkLst>
        </pc:spChg>
      </pc:sldChg>
      <pc:sldChg chg="addSp delSp modSp new mod">
        <pc:chgData name="Joseph Gonzalez" userId="07d519cfa548888c" providerId="LiveId" clId="{ABFFA101-BB9F-4EAF-8637-0C59B42A3269}" dt="2022-10-18T04:40:02.966" v="278" actId="14100"/>
        <pc:sldMkLst>
          <pc:docMk/>
          <pc:sldMk cId="1437027174" sldId="259"/>
        </pc:sldMkLst>
        <pc:spChg chg="add mod">
          <ac:chgData name="Joseph Gonzalez" userId="07d519cfa548888c" providerId="LiveId" clId="{ABFFA101-BB9F-4EAF-8637-0C59B42A3269}" dt="2022-10-18T04:38:51.331" v="263" actId="20577"/>
          <ac:spMkLst>
            <pc:docMk/>
            <pc:sldMk cId="1437027174" sldId="259"/>
            <ac:spMk id="2" creationId="{392FF232-FC3C-EC2B-1D4F-BBF481C97A35}"/>
          </ac:spMkLst>
        </pc:spChg>
        <pc:graphicFrameChg chg="add del mod">
          <ac:chgData name="Joseph Gonzalez" userId="07d519cfa548888c" providerId="LiveId" clId="{ABFFA101-BB9F-4EAF-8637-0C59B42A3269}" dt="2022-10-18T04:40:02.966" v="278" actId="14100"/>
          <ac:graphicFrameMkLst>
            <pc:docMk/>
            <pc:sldMk cId="1437027174" sldId="259"/>
            <ac:graphicFrameMk id="3" creationId="{829D400F-9C8E-9CF9-4ACA-5FDE8769E892}"/>
          </ac:graphicFrameMkLst>
        </pc:graphicFrameChg>
        <pc:picChg chg="add del mod">
          <ac:chgData name="Joseph Gonzalez" userId="07d519cfa548888c" providerId="LiveId" clId="{ABFFA101-BB9F-4EAF-8637-0C59B42A3269}" dt="2022-10-18T04:40:02.966" v="278" actId="14100"/>
          <ac:picMkLst>
            <pc:docMk/>
            <pc:sldMk cId="1437027174" sldId="259"/>
            <ac:picMk id="3073" creationId="{E6EBF42C-4CB7-3C63-3C0D-6F3803E94225}"/>
          </ac:picMkLst>
        </pc:picChg>
      </pc:sldChg>
      <pc:sldChg chg="addSp delSp modSp new mod">
        <pc:chgData name="Joseph Gonzalez" userId="07d519cfa548888c" providerId="LiveId" clId="{ABFFA101-BB9F-4EAF-8637-0C59B42A3269}" dt="2022-10-18T04:53:10.903" v="425" actId="207"/>
        <pc:sldMkLst>
          <pc:docMk/>
          <pc:sldMk cId="1520717069" sldId="260"/>
        </pc:sldMkLst>
        <pc:spChg chg="add mod">
          <ac:chgData name="Joseph Gonzalez" userId="07d519cfa548888c" providerId="LiveId" clId="{ABFFA101-BB9F-4EAF-8637-0C59B42A3269}" dt="2022-10-18T04:44:05.341" v="322" actId="1076"/>
          <ac:spMkLst>
            <pc:docMk/>
            <pc:sldMk cId="1520717069" sldId="260"/>
            <ac:spMk id="2" creationId="{887B7B15-501A-1BA7-729C-FA947D7CE7C2}"/>
          </ac:spMkLst>
        </pc:spChg>
        <pc:spChg chg="add mod">
          <ac:chgData name="Joseph Gonzalez" userId="07d519cfa548888c" providerId="LiveId" clId="{ABFFA101-BB9F-4EAF-8637-0C59B42A3269}" dt="2022-10-18T04:44:53.947" v="359" actId="404"/>
          <ac:spMkLst>
            <pc:docMk/>
            <pc:sldMk cId="1520717069" sldId="260"/>
            <ac:spMk id="6" creationId="{75E4B338-30EE-CEEE-E781-499D09B11E3C}"/>
          </ac:spMkLst>
        </pc:spChg>
        <pc:spChg chg="add mod">
          <ac:chgData name="Joseph Gonzalez" userId="07d519cfa548888c" providerId="LiveId" clId="{ABFFA101-BB9F-4EAF-8637-0C59B42A3269}" dt="2022-10-18T04:45:14.776" v="374" actId="1076"/>
          <ac:spMkLst>
            <pc:docMk/>
            <pc:sldMk cId="1520717069" sldId="260"/>
            <ac:spMk id="7" creationId="{6AD55FEE-73C1-CF7E-1F54-3C0FC7ED0B38}"/>
          </ac:spMkLst>
        </pc:spChg>
        <pc:spChg chg="add mod">
          <ac:chgData name="Joseph Gonzalez" userId="07d519cfa548888c" providerId="LiveId" clId="{ABFFA101-BB9F-4EAF-8637-0C59B42A3269}" dt="2022-10-18T04:46:39.904" v="384" actId="122"/>
          <ac:spMkLst>
            <pc:docMk/>
            <pc:sldMk cId="1520717069" sldId="260"/>
            <ac:spMk id="8" creationId="{93926416-81D6-CAD9-9EED-7B3A25381A0C}"/>
          </ac:spMkLst>
        </pc:spChg>
        <pc:spChg chg="add mod">
          <ac:chgData name="Joseph Gonzalez" userId="07d519cfa548888c" providerId="LiveId" clId="{ABFFA101-BB9F-4EAF-8637-0C59B42A3269}" dt="2022-10-18T04:46:08.538" v="382" actId="122"/>
          <ac:spMkLst>
            <pc:docMk/>
            <pc:sldMk cId="1520717069" sldId="260"/>
            <ac:spMk id="9" creationId="{F8578CDB-B127-E71B-8507-CD49887B6A6D}"/>
          </ac:spMkLst>
        </pc:spChg>
        <pc:graphicFrameChg chg="add mod">
          <ac:chgData name="Joseph Gonzalez" userId="07d519cfa548888c" providerId="LiveId" clId="{ABFFA101-BB9F-4EAF-8637-0C59B42A3269}" dt="2022-10-18T04:53:04.930" v="423" actId="208"/>
          <ac:graphicFrameMkLst>
            <pc:docMk/>
            <pc:sldMk cId="1520717069" sldId="260"/>
            <ac:graphicFrameMk id="3" creationId="{25104809-8BEC-33E2-D9BE-B59E85A59D82}"/>
          </ac:graphicFrameMkLst>
        </pc:graphicFrameChg>
        <pc:graphicFrameChg chg="add mod">
          <ac:chgData name="Joseph Gonzalez" userId="07d519cfa548888c" providerId="LiveId" clId="{ABFFA101-BB9F-4EAF-8637-0C59B42A3269}" dt="2022-10-18T04:53:10.903" v="425" actId="207"/>
          <ac:graphicFrameMkLst>
            <pc:docMk/>
            <pc:sldMk cId="1520717069" sldId="260"/>
            <ac:graphicFrameMk id="4" creationId="{678D3A29-15F7-945F-134D-1CE70B2A580E}"/>
          </ac:graphicFrameMkLst>
        </pc:graphicFrameChg>
        <pc:graphicFrameChg chg="add del mod">
          <ac:chgData name="Joseph Gonzalez" userId="07d519cfa548888c" providerId="LiveId" clId="{ABFFA101-BB9F-4EAF-8637-0C59B42A3269}" dt="2022-10-18T04:43:48.833" v="321" actId="21"/>
          <ac:graphicFrameMkLst>
            <pc:docMk/>
            <pc:sldMk cId="1520717069" sldId="260"/>
            <ac:graphicFrameMk id="5" creationId="{DC7F4D22-2A22-D724-5196-F6382D7FFFF0}"/>
          </ac:graphicFrameMkLst>
        </pc:graphicFrameChg>
        <pc:picChg chg="add del mod">
          <ac:chgData name="Joseph Gonzalez" userId="07d519cfa548888c" providerId="LiveId" clId="{ABFFA101-BB9F-4EAF-8637-0C59B42A3269}" dt="2022-10-18T04:43:48.833" v="321" actId="21"/>
          <ac:picMkLst>
            <pc:docMk/>
            <pc:sldMk cId="1520717069" sldId="260"/>
            <ac:picMk id="4097" creationId="{57992F70-27BC-C516-3909-9AA498777F58}"/>
          </ac:picMkLst>
        </pc:picChg>
      </pc:sldChg>
      <pc:sldChg chg="addSp modSp new mod">
        <pc:chgData name="Joseph Gonzalez" userId="07d519cfa548888c" providerId="LiveId" clId="{ABFFA101-BB9F-4EAF-8637-0C59B42A3269}" dt="2022-10-18T04:50:37.697" v="417" actId="14100"/>
        <pc:sldMkLst>
          <pc:docMk/>
          <pc:sldMk cId="2000779963" sldId="261"/>
        </pc:sldMkLst>
        <pc:spChg chg="add mod">
          <ac:chgData name="Joseph Gonzalez" userId="07d519cfa548888c" providerId="LiveId" clId="{ABFFA101-BB9F-4EAF-8637-0C59B42A3269}" dt="2022-10-18T04:49:50.475" v="412" actId="20577"/>
          <ac:spMkLst>
            <pc:docMk/>
            <pc:sldMk cId="2000779963" sldId="261"/>
            <ac:spMk id="2" creationId="{E2F07114-6400-C940-5B2B-5D0902871591}"/>
          </ac:spMkLst>
        </pc:spChg>
        <pc:graphicFrameChg chg="add mod">
          <ac:chgData name="Joseph Gonzalez" userId="07d519cfa548888c" providerId="LiveId" clId="{ABFFA101-BB9F-4EAF-8637-0C59B42A3269}" dt="2022-10-18T04:50:22.147" v="414" actId="1076"/>
          <ac:graphicFrameMkLst>
            <pc:docMk/>
            <pc:sldMk cId="2000779963" sldId="261"/>
            <ac:graphicFrameMk id="3" creationId="{35DBA5C2-4EBC-D126-A001-1E449766604E}"/>
          </ac:graphicFrameMkLst>
        </pc:graphicFrameChg>
        <pc:picChg chg="add mod">
          <ac:chgData name="Joseph Gonzalez" userId="07d519cfa548888c" providerId="LiveId" clId="{ABFFA101-BB9F-4EAF-8637-0C59B42A3269}" dt="2022-10-18T04:50:37.697" v="417" actId="14100"/>
          <ac:picMkLst>
            <pc:docMk/>
            <pc:sldMk cId="2000779963" sldId="261"/>
            <ac:picMk id="5121" creationId="{6703BDC6-A9A2-3D7B-5275-43CD0D9CC0CA}"/>
          </ac:picMkLst>
        </pc:picChg>
      </pc:sldChg>
      <pc:sldChg chg="new del">
        <pc:chgData name="Joseph Gonzalez" userId="07d519cfa548888c" providerId="LiveId" clId="{ABFFA101-BB9F-4EAF-8637-0C59B42A3269}" dt="2022-10-18T04:55:03.652" v="427" actId="47"/>
        <pc:sldMkLst>
          <pc:docMk/>
          <pc:sldMk cId="965393222" sldId="262"/>
        </pc:sldMkLst>
      </pc:sldChg>
      <pc:sldChg chg="modSp new add del mod ord">
        <pc:chgData name="Joseph Gonzalez" userId="07d519cfa548888c" providerId="LiveId" clId="{ABFFA101-BB9F-4EAF-8637-0C59B42A3269}" dt="2022-10-18T05:31:53.667" v="560" actId="47"/>
        <pc:sldMkLst>
          <pc:docMk/>
          <pc:sldMk cId="3943561905" sldId="262"/>
        </pc:sldMkLst>
        <pc:spChg chg="mod">
          <ac:chgData name="Joseph Gonzalez" userId="07d519cfa548888c" providerId="LiveId" clId="{ABFFA101-BB9F-4EAF-8637-0C59B42A3269}" dt="2022-10-18T05:02:30.883" v="457"/>
          <ac:spMkLst>
            <pc:docMk/>
            <pc:sldMk cId="3943561905" sldId="262"/>
            <ac:spMk id="2" creationId="{4E384786-8807-D698-9443-339D8738CE9C}"/>
          </ac:spMkLst>
        </pc:spChg>
        <pc:spChg chg="mod">
          <ac:chgData name="Joseph Gonzalez" userId="07d519cfa548888c" providerId="LiveId" clId="{ABFFA101-BB9F-4EAF-8637-0C59B42A3269}" dt="2022-10-18T04:57:06.122" v="451" actId="14100"/>
          <ac:spMkLst>
            <pc:docMk/>
            <pc:sldMk cId="3943561905" sldId="262"/>
            <ac:spMk id="3" creationId="{0F829BBC-3178-723D-37BC-842CAAF500A8}"/>
          </ac:spMkLst>
        </pc:spChg>
      </pc:sldChg>
      <pc:sldChg chg="modSp new mod">
        <pc:chgData name="Joseph Gonzalez" userId="07d519cfa548888c" providerId="LiveId" clId="{ABFFA101-BB9F-4EAF-8637-0C59B42A3269}" dt="2022-10-18T23:27:08.890" v="1346" actId="20577"/>
        <pc:sldMkLst>
          <pc:docMk/>
          <pc:sldMk cId="2199564258" sldId="263"/>
        </pc:sldMkLst>
        <pc:spChg chg="mod">
          <ac:chgData name="Joseph Gonzalez" userId="07d519cfa548888c" providerId="LiveId" clId="{ABFFA101-BB9F-4EAF-8637-0C59B42A3269}" dt="2022-10-18T23:04:13.681" v="1049"/>
          <ac:spMkLst>
            <pc:docMk/>
            <pc:sldMk cId="2199564258" sldId="263"/>
            <ac:spMk id="2" creationId="{C889EAB0-2C48-8292-8AF9-BDD055FD2B0D}"/>
          </ac:spMkLst>
        </pc:spChg>
        <pc:spChg chg="mod">
          <ac:chgData name="Joseph Gonzalez" userId="07d519cfa548888c" providerId="LiveId" clId="{ABFFA101-BB9F-4EAF-8637-0C59B42A3269}" dt="2022-10-18T23:27:08.890" v="1346" actId="20577"/>
          <ac:spMkLst>
            <pc:docMk/>
            <pc:sldMk cId="2199564258" sldId="263"/>
            <ac:spMk id="3" creationId="{9C6275F1-5778-294D-BD64-4DB3C6DDBD13}"/>
          </ac:spMkLst>
        </pc:spChg>
      </pc:sldChg>
      <pc:sldChg chg="modSp new del mod ord">
        <pc:chgData name="Joseph Gonzalez" userId="07d519cfa548888c" providerId="LiveId" clId="{ABFFA101-BB9F-4EAF-8637-0C59B42A3269}" dt="2022-10-18T05:29:24.693" v="486" actId="47"/>
        <pc:sldMkLst>
          <pc:docMk/>
          <pc:sldMk cId="3698352390" sldId="263"/>
        </pc:sldMkLst>
        <pc:spChg chg="mod">
          <ac:chgData name="Joseph Gonzalez" userId="07d519cfa548888c" providerId="LiveId" clId="{ABFFA101-BB9F-4EAF-8637-0C59B42A3269}" dt="2022-10-18T05:29:02.723" v="469" actId="20577"/>
          <ac:spMkLst>
            <pc:docMk/>
            <pc:sldMk cId="3698352390" sldId="263"/>
            <ac:spMk id="2" creationId="{7DDD674A-2BC7-112B-BAEB-39131FF585EF}"/>
          </ac:spMkLst>
        </pc:spChg>
      </pc:sldChg>
      <pc:sldChg chg="modSp new del mod">
        <pc:chgData name="Joseph Gonzalez" userId="07d519cfa548888c" providerId="LiveId" clId="{ABFFA101-BB9F-4EAF-8637-0C59B42A3269}" dt="2022-10-18T05:29:26.663" v="487" actId="47"/>
        <pc:sldMkLst>
          <pc:docMk/>
          <pc:sldMk cId="928771201" sldId="264"/>
        </pc:sldMkLst>
        <pc:spChg chg="mod">
          <ac:chgData name="Joseph Gonzalez" userId="07d519cfa548888c" providerId="LiveId" clId="{ABFFA101-BB9F-4EAF-8637-0C59B42A3269}" dt="2022-10-18T05:29:12.720" v="485" actId="20577"/>
          <ac:spMkLst>
            <pc:docMk/>
            <pc:sldMk cId="928771201" sldId="264"/>
            <ac:spMk id="2" creationId="{C2462909-7ABC-04D9-F2F8-4506CCC46C1C}"/>
          </ac:spMkLst>
        </pc:spChg>
      </pc:sldChg>
      <pc:sldChg chg="modSp new mod">
        <pc:chgData name="Joseph Gonzalez" userId="07d519cfa548888c" providerId="LiveId" clId="{ABFFA101-BB9F-4EAF-8637-0C59B42A3269}" dt="2022-10-19T00:01:05.712" v="2688" actId="20577"/>
        <pc:sldMkLst>
          <pc:docMk/>
          <pc:sldMk cId="1324628400" sldId="264"/>
        </pc:sldMkLst>
        <pc:spChg chg="mod">
          <ac:chgData name="Joseph Gonzalez" userId="07d519cfa548888c" providerId="LiveId" clId="{ABFFA101-BB9F-4EAF-8637-0C59B42A3269}" dt="2022-10-18T23:04:13.681" v="1049"/>
          <ac:spMkLst>
            <pc:docMk/>
            <pc:sldMk cId="1324628400" sldId="264"/>
            <ac:spMk id="2" creationId="{BAD30D1A-AB9A-4549-58FE-428E2E2566B6}"/>
          </ac:spMkLst>
        </pc:spChg>
        <pc:spChg chg="mod">
          <ac:chgData name="Joseph Gonzalez" userId="07d519cfa548888c" providerId="LiveId" clId="{ABFFA101-BB9F-4EAF-8637-0C59B42A3269}" dt="2022-10-19T00:01:05.712" v="2688" actId="20577"/>
          <ac:spMkLst>
            <pc:docMk/>
            <pc:sldMk cId="1324628400" sldId="264"/>
            <ac:spMk id="3" creationId="{1AE61D30-27F9-BAFC-E06D-2AB066EA688F}"/>
          </ac:spMkLst>
        </pc:spChg>
      </pc:sldChg>
      <pc:sldChg chg="modSp new mod">
        <pc:chgData name="Joseph Gonzalez" userId="07d519cfa548888c" providerId="LiveId" clId="{ABFFA101-BB9F-4EAF-8637-0C59B42A3269}" dt="2022-10-19T00:00:42.754" v="2687" actId="20577"/>
        <pc:sldMkLst>
          <pc:docMk/>
          <pc:sldMk cId="2762647910" sldId="265"/>
        </pc:sldMkLst>
        <pc:spChg chg="mod">
          <ac:chgData name="Joseph Gonzalez" userId="07d519cfa548888c" providerId="LiveId" clId="{ABFFA101-BB9F-4EAF-8637-0C59B42A3269}" dt="2022-10-18T23:04:13.681" v="1049"/>
          <ac:spMkLst>
            <pc:docMk/>
            <pc:sldMk cId="2762647910" sldId="265"/>
            <ac:spMk id="2" creationId="{7DBE0ED3-F58E-89EF-4338-EA8D42083256}"/>
          </ac:spMkLst>
        </pc:spChg>
        <pc:spChg chg="mod">
          <ac:chgData name="Joseph Gonzalez" userId="07d519cfa548888c" providerId="LiveId" clId="{ABFFA101-BB9F-4EAF-8637-0C59B42A3269}" dt="2022-10-19T00:00:42.754" v="2687" actId="20577"/>
          <ac:spMkLst>
            <pc:docMk/>
            <pc:sldMk cId="2762647910" sldId="265"/>
            <ac:spMk id="3" creationId="{9E2B08FA-7BBF-60B6-AF49-BBCD03FC9829}"/>
          </ac:spMkLst>
        </pc:spChg>
      </pc:sldChg>
      <pc:sldChg chg="modSp new mod">
        <pc:chgData name="Joseph Gonzalez" userId="07d519cfa548888c" providerId="LiveId" clId="{ABFFA101-BB9F-4EAF-8637-0C59B42A3269}" dt="2022-10-19T00:00:19.822" v="2684" actId="20577"/>
        <pc:sldMkLst>
          <pc:docMk/>
          <pc:sldMk cId="2314016824" sldId="266"/>
        </pc:sldMkLst>
        <pc:spChg chg="mod">
          <ac:chgData name="Joseph Gonzalez" userId="07d519cfa548888c" providerId="LiveId" clId="{ABFFA101-BB9F-4EAF-8637-0C59B42A3269}" dt="2022-10-18T23:04:13.681" v="1049"/>
          <ac:spMkLst>
            <pc:docMk/>
            <pc:sldMk cId="2314016824" sldId="266"/>
            <ac:spMk id="2" creationId="{08317D44-6C1A-D222-C237-0A1241E4A3F2}"/>
          </ac:spMkLst>
        </pc:spChg>
        <pc:spChg chg="mod">
          <ac:chgData name="Joseph Gonzalez" userId="07d519cfa548888c" providerId="LiveId" clId="{ABFFA101-BB9F-4EAF-8637-0C59B42A3269}" dt="2022-10-19T00:00:19.822" v="2684" actId="20577"/>
          <ac:spMkLst>
            <pc:docMk/>
            <pc:sldMk cId="2314016824" sldId="266"/>
            <ac:spMk id="3" creationId="{4C6D7C3E-EFC7-91CF-D5DD-F452B242B652}"/>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07d519cfa548888c/Documents/excel%20related/Portfolio%20Related/Cyclistic%20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07d519cfa548888c/Documents/excel%20related/Portfolio%20Related/Cyclistic%20data.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[Cyclistic data.xlsx]Pivot Table Calculations!PvtRideLengthDayOfWeek</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Ride Time per Day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9497809064797952E-2"/>
          <c:y val="0.17907407407407411"/>
          <c:w val="0.91884718195419168"/>
          <c:h val="0.45285469524642752"/>
        </c:manualLayout>
      </c:layout>
      <c:barChart>
        <c:barDir val="col"/>
        <c:grouping val="clustered"/>
        <c:varyColors val="0"/>
        <c:ser>
          <c:idx val="0"/>
          <c:order val="0"/>
          <c:tx>
            <c:strRef>
              <c:f>'Pivot Table Calculations'!$H$12</c:f>
              <c:strCache>
                <c:ptCount val="1"/>
                <c:pt idx="0">
                  <c:v>Total</c:v>
                </c:pt>
              </c:strCache>
            </c:strRef>
          </c:tx>
          <c:spPr>
            <a:solidFill>
              <a:srgbClr val="002060"/>
            </a:solidFill>
            <a:ln>
              <a:solidFill>
                <a:srgbClr val="002060"/>
              </a:solidFill>
            </a:ln>
            <a:effectLst/>
          </c:spPr>
          <c:invertIfNegative val="0"/>
          <c:cat>
            <c:multiLvlStrRef>
              <c:f>'Pivot Table Calculations'!$G$13:$G$29</c:f>
              <c:multiLvlStrCache>
                <c:ptCount val="14"/>
                <c:lvl>
                  <c:pt idx="0">
                    <c:v>Sunday</c:v>
                  </c:pt>
                  <c:pt idx="1">
                    <c:v>Monday</c:v>
                  </c:pt>
                  <c:pt idx="2">
                    <c:v>Tuesday</c:v>
                  </c:pt>
                  <c:pt idx="3">
                    <c:v>Wednesday</c:v>
                  </c:pt>
                  <c:pt idx="4">
                    <c:v>Thursday</c:v>
                  </c:pt>
                  <c:pt idx="5">
                    <c:v>Friday</c:v>
                  </c:pt>
                  <c:pt idx="6">
                    <c:v>Saturday</c:v>
                  </c:pt>
                  <c:pt idx="7">
                    <c:v>Sunday</c:v>
                  </c:pt>
                  <c:pt idx="8">
                    <c:v>Monday</c:v>
                  </c:pt>
                  <c:pt idx="9">
                    <c:v>Tuesday</c:v>
                  </c:pt>
                  <c:pt idx="10">
                    <c:v>Wednesday</c:v>
                  </c:pt>
                  <c:pt idx="11">
                    <c:v>Thursday</c:v>
                  </c:pt>
                  <c:pt idx="12">
                    <c:v>Friday</c:v>
                  </c:pt>
                  <c:pt idx="13">
                    <c:v>Saturday</c:v>
                  </c:pt>
                </c:lvl>
                <c:lvl>
                  <c:pt idx="0">
                    <c:v>casual</c:v>
                  </c:pt>
                  <c:pt idx="7">
                    <c:v>member</c:v>
                  </c:pt>
                </c:lvl>
              </c:multiLvlStrCache>
            </c:multiLvlStrRef>
          </c:cat>
          <c:val>
            <c:numRef>
              <c:f>'Pivot Table Calculations'!$H$13:$H$29</c:f>
              <c:numCache>
                <c:formatCode>[h]:mm:ss;@</c:formatCode>
                <c:ptCount val="14"/>
                <c:pt idx="0">
                  <c:v>2.3860231682650484E-2</c:v>
                </c:pt>
                <c:pt idx="1">
                  <c:v>2.0644383695954466E-2</c:v>
                </c:pt>
                <c:pt idx="2">
                  <c:v>1.7920045129433591E-2</c:v>
                </c:pt>
                <c:pt idx="3">
                  <c:v>1.7384804719243845E-2</c:v>
                </c:pt>
                <c:pt idx="4">
                  <c:v>1.7832916733991604E-2</c:v>
                </c:pt>
                <c:pt idx="5">
                  <c:v>1.9451972698174034E-2</c:v>
                </c:pt>
                <c:pt idx="6">
                  <c:v>2.2714241806376382E-2</c:v>
                </c:pt>
                <c:pt idx="7">
                  <c:v>9.8690112876096935E-3</c:v>
                </c:pt>
                <c:pt idx="8">
                  <c:v>8.560821384923388E-3</c:v>
                </c:pt>
                <c:pt idx="9">
                  <c:v>8.4460579758719317E-3</c:v>
                </c:pt>
                <c:pt idx="10">
                  <c:v>8.4052309682149679E-3</c:v>
                </c:pt>
                <c:pt idx="11">
                  <c:v>8.5374532221996081E-3</c:v>
                </c:pt>
                <c:pt idx="12">
                  <c:v>8.7002563291427651E-3</c:v>
                </c:pt>
                <c:pt idx="13">
                  <c:v>9.9051590420623312E-3</c:v>
                </c:pt>
              </c:numCache>
            </c:numRef>
          </c:val>
          <c:extLst>
            <c:ext xmlns:c16="http://schemas.microsoft.com/office/drawing/2014/chart" uri="{C3380CC4-5D6E-409C-BE32-E72D297353CC}">
              <c16:uniqueId val="{00000000-F391-4519-AF9C-93C63364D508}"/>
            </c:ext>
          </c:extLst>
        </c:ser>
        <c:dLbls>
          <c:showLegendKey val="0"/>
          <c:showVal val="0"/>
          <c:showCatName val="0"/>
          <c:showSerName val="0"/>
          <c:showPercent val="0"/>
          <c:showBubbleSize val="0"/>
        </c:dLbls>
        <c:gapWidth val="218"/>
        <c:overlap val="-27"/>
        <c:axId val="648082383"/>
        <c:axId val="648083215"/>
      </c:barChart>
      <c:catAx>
        <c:axId val="6480823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8083215"/>
        <c:crosses val="autoZero"/>
        <c:auto val="1"/>
        <c:lblAlgn val="ctr"/>
        <c:lblOffset val="100"/>
        <c:noMultiLvlLbl val="0"/>
      </c:catAx>
      <c:valAx>
        <c:axId val="648083215"/>
        <c:scaling>
          <c:orientation val="minMax"/>
        </c:scaling>
        <c:delete val="0"/>
        <c:axPos val="l"/>
        <c:numFmt formatCode="[h]:mm:ss;@"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80823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[Cyclistic data.xlsx]Pivot Table Calculations!PvtRideLengthMonth</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Ride Time</a:t>
            </a:r>
            <a:r>
              <a:rPr lang="en-US" baseline="0"/>
              <a:t> per Month</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9497809064797952E-2"/>
          <c:y val="0.16981481481481484"/>
          <c:w val="0.91884718195419168"/>
          <c:h val="0.47195246427529891"/>
        </c:manualLayout>
      </c:layout>
      <c:barChart>
        <c:barDir val="col"/>
        <c:grouping val="clustered"/>
        <c:varyColors val="0"/>
        <c:ser>
          <c:idx val="0"/>
          <c:order val="0"/>
          <c:tx>
            <c:strRef>
              <c:f>'Pivot Table Calculations'!$K$12</c:f>
              <c:strCache>
                <c:ptCount val="1"/>
                <c:pt idx="0">
                  <c:v>Total</c:v>
                </c:pt>
              </c:strCache>
            </c:strRef>
          </c:tx>
          <c:spPr>
            <a:solidFill>
              <a:srgbClr val="002060"/>
            </a:solidFill>
            <a:ln>
              <a:solidFill>
                <a:srgbClr val="002060"/>
              </a:solidFill>
            </a:ln>
            <a:effectLst/>
          </c:spPr>
          <c:invertIfNegative val="0"/>
          <c:cat>
            <c:multiLvlStrRef>
              <c:f>'Pivot Table Calculations'!$J$13:$J$39</c:f>
              <c:multiLvlStrCache>
                <c:ptCount val="24"/>
                <c:lvl>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pt idx="12">
                    <c:v>January</c:v>
                  </c:pt>
                  <c:pt idx="13">
                    <c:v>February</c:v>
                  </c:pt>
                  <c:pt idx="14">
                    <c:v>March</c:v>
                  </c:pt>
                  <c:pt idx="15">
                    <c:v>April</c:v>
                  </c:pt>
                  <c:pt idx="16">
                    <c:v>May</c:v>
                  </c:pt>
                  <c:pt idx="17">
                    <c:v>June</c:v>
                  </c:pt>
                  <c:pt idx="18">
                    <c:v>July</c:v>
                  </c:pt>
                  <c:pt idx="19">
                    <c:v>August</c:v>
                  </c:pt>
                  <c:pt idx="20">
                    <c:v>September</c:v>
                  </c:pt>
                  <c:pt idx="21">
                    <c:v>October</c:v>
                  </c:pt>
                  <c:pt idx="22">
                    <c:v>November</c:v>
                  </c:pt>
                  <c:pt idx="23">
                    <c:v>December</c:v>
                  </c:pt>
                </c:lvl>
                <c:lvl>
                  <c:pt idx="0">
                    <c:v>casual</c:v>
                  </c:pt>
                  <c:pt idx="12">
                    <c:v>member</c:v>
                  </c:pt>
                </c:lvl>
              </c:multiLvlStrCache>
            </c:multiLvlStrRef>
          </c:cat>
          <c:val>
            <c:numRef>
              <c:f>'Pivot Table Calculations'!$K$13:$K$39</c:f>
              <c:numCache>
                <c:formatCode>[h]:mm:ss;@</c:formatCode>
                <c:ptCount val="24"/>
                <c:pt idx="0">
                  <c:v>2.1095454863610884E-2</c:v>
                </c:pt>
                <c:pt idx="1">
                  <c:v>1.8547535310221477E-2</c:v>
                </c:pt>
                <c:pt idx="2">
                  <c:v>2.2654437824654136E-2</c:v>
                </c:pt>
                <c:pt idx="3">
                  <c:v>2.0508629912057725E-2</c:v>
                </c:pt>
                <c:pt idx="4">
                  <c:v>2.1437230351707554E-2</c:v>
                </c:pt>
                <c:pt idx="5">
                  <c:v>2.2289566121394256E-2</c:v>
                </c:pt>
                <c:pt idx="6">
                  <c:v>2.0332005430983159E-2</c:v>
                </c:pt>
                <c:pt idx="7">
                  <c:v>2.0354200222465278E-2</c:v>
                </c:pt>
                <c:pt idx="8">
                  <c:v>1.9434145052771544E-2</c:v>
                </c:pt>
                <c:pt idx="9">
                  <c:v>1.9912478606756497E-2</c:v>
                </c:pt>
                <c:pt idx="10">
                  <c:v>1.6051130046313165E-2</c:v>
                </c:pt>
                <c:pt idx="11">
                  <c:v>1.6315479704194415E-2</c:v>
                </c:pt>
                <c:pt idx="12">
                  <c:v>8.3204929673074777E-3</c:v>
                </c:pt>
                <c:pt idx="13">
                  <c:v>7.9205065466451691E-3</c:v>
                </c:pt>
                <c:pt idx="14">
                  <c:v>8.3043950483755249E-3</c:v>
                </c:pt>
                <c:pt idx="15">
                  <c:v>7.9808361882766615E-3</c:v>
                </c:pt>
                <c:pt idx="16">
                  <c:v>9.2824144933819578E-3</c:v>
                </c:pt>
                <c:pt idx="17">
                  <c:v>9.7211346463218478E-3</c:v>
                </c:pt>
                <c:pt idx="18">
                  <c:v>9.5266251033322008E-3</c:v>
                </c:pt>
                <c:pt idx="19">
                  <c:v>9.2945579788339394E-3</c:v>
                </c:pt>
                <c:pt idx="20">
                  <c:v>8.9931527493804213E-3</c:v>
                </c:pt>
                <c:pt idx="21">
                  <c:v>8.6819921948037299E-3</c:v>
                </c:pt>
                <c:pt idx="22">
                  <c:v>7.8505067474854487E-3</c:v>
                </c:pt>
                <c:pt idx="23">
                  <c:v>7.6423188252058754E-3</c:v>
                </c:pt>
              </c:numCache>
            </c:numRef>
          </c:val>
          <c:extLst>
            <c:ext xmlns:c16="http://schemas.microsoft.com/office/drawing/2014/chart" uri="{C3380CC4-5D6E-409C-BE32-E72D297353CC}">
              <c16:uniqueId val="{00000000-E238-4EE2-9E7F-5689E981B45D}"/>
            </c:ext>
          </c:extLst>
        </c:ser>
        <c:dLbls>
          <c:showLegendKey val="0"/>
          <c:showVal val="0"/>
          <c:showCatName val="0"/>
          <c:showSerName val="0"/>
          <c:showPercent val="0"/>
          <c:showBubbleSize val="0"/>
        </c:dLbls>
        <c:gapWidth val="219"/>
        <c:overlap val="-27"/>
        <c:axId val="573309663"/>
        <c:axId val="573307583"/>
      </c:barChart>
      <c:catAx>
        <c:axId val="5733096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3307583"/>
        <c:crosses val="autoZero"/>
        <c:auto val="1"/>
        <c:lblAlgn val="ctr"/>
        <c:lblOffset val="100"/>
        <c:noMultiLvlLbl val="0"/>
      </c:catAx>
      <c:valAx>
        <c:axId val="573307583"/>
        <c:scaling>
          <c:orientation val="minMax"/>
        </c:scaling>
        <c:delete val="0"/>
        <c:axPos val="l"/>
        <c:numFmt formatCode="[h]:mm:ss;@"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330966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 id="17">
  <a:schemeClr val="accent4"/>
</cs:colorStyle>
</file>

<file path=ppt/charts/colors2.xml><?xml version="1.0" encoding="utf-8"?>
<cs:colorStyle xmlns:cs="http://schemas.microsoft.com/office/drawing/2012/chartStyle" xmlns:a="http://schemas.openxmlformats.org/drawingml/2006/main" meth="withinLinear" id="17">
  <a:schemeClr val="accent4"/>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smtClean="0"/>
              <a:pPr/>
              <a:t>10/18/2022</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85394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0F4739-9812-4A9F-890D-2AD6BA5F6EE8}" type="datetimeFigureOut">
              <a:rPr lang="en-US" smtClean="0"/>
              <a:t>10/18/2022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2227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8845AC5-A3F8-44AA-BA8F-596CDCC976D3}" type="datetimeFigureOut">
              <a:rPr lang="en-US" smtClean="0"/>
              <a:t>10/18/2022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73712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873B183-A821-4095-A363-9EC968635539}" type="datetimeFigureOut">
              <a:rPr lang="en-US" smtClean="0"/>
              <a:t>10/18/2022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11535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4D01B4-0AA5-45E6-B2E6-5FA4078AEBCF}" type="datetimeFigureOut">
              <a:rPr lang="en-US" smtClean="0"/>
              <a:t>10/18/2022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792295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smtClean="0"/>
              <a:t>10/18/2022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12444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smtClean="0"/>
              <a:t>10/18/2022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83914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smtClean="0"/>
              <a:t>10/18/2022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87120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smtClean="0"/>
              <a:t>10/18/2022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6906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smtClean="0"/>
              <a:t>10/18/2022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63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smtClean="0"/>
              <a:t>10/18/2022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6945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smtClean="0"/>
              <a:t>10/18/2022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9982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smtClean="0"/>
              <a:t>10/18/2022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4747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smtClean="0"/>
              <a:t>10/18/2022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0825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smtClean="0"/>
              <a:t>10/18/2022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28287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65CEB-0076-4E37-B880-BCEA9784DE0A}" type="datetimeFigureOut">
              <a:rPr lang="en-US" smtClean="0"/>
              <a:t>10/18/2022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4649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smtClean="0"/>
              <a:t>10/18/2022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47602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smtClean="0"/>
              <a:t>10/18/2022</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46481409"/>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ivvy-tripdata.s3.amazonaws.com/index.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pp.powerbi.com/MobileRedirect.html?action=OpenReport&amp;groupObjectId=c74f7ba6-e4e1-4f8b-846f-8cd28e012ec5&amp;reportObjectId=4bbdf35f-b3ff-4a23-b29c-90a82d9c2006&amp;ctid=de307d76-48ac-4512-b9c8-bda7b49824e6&amp;reportPage=ReportSection&amp;pbi_source=copyvisualimage"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app.powerbi.com/MobileRedirect.html?action=OpenReport&amp;groupObjectId=c74f7ba6-e4e1-4f8b-846f-8cd28e012ec5&amp;reportObjectId=4bbdf35f-b3ff-4a23-b29c-90a82d9c2006&amp;ctid=de307d76-48ac-4512-b9c8-bda7b49824e6&amp;reportPage=ReportSection&amp;pbi_source=copyvisualimage"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app.powerbi.com/MobileRedirect.html?action=OpenReport&amp;groupObjectId=c74f7ba6-e4e1-4f8b-846f-8cd28e012ec5&amp;reportObjectId=4bbdf35f-b3ff-4a23-b29c-90a82d9c2006&amp;ctid=de307d76-48ac-4512-b9c8-bda7b49824e6&amp;reportPage=ReportSection&amp;pbi_source=copyvisualimage"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76316-9DD4-1589-E9F0-F641E49065FB}"/>
              </a:ext>
            </a:extLst>
          </p:cNvPr>
          <p:cNvSpPr>
            <a:spLocks noGrp="1"/>
          </p:cNvSpPr>
          <p:nvPr>
            <p:ph type="ctrTitle"/>
          </p:nvPr>
        </p:nvSpPr>
        <p:spPr/>
        <p:txBody>
          <a:bodyPr/>
          <a:lstStyle/>
          <a:p>
            <a:r>
              <a:rPr lang="en-US" dirty="0"/>
              <a:t>Cyclystic Bike-Share Insights</a:t>
            </a:r>
          </a:p>
        </p:txBody>
      </p:sp>
      <p:sp>
        <p:nvSpPr>
          <p:cNvPr id="3" name="Subtitle 2">
            <a:extLst>
              <a:ext uri="{FF2B5EF4-FFF2-40B4-BE49-F238E27FC236}">
                <a16:creationId xmlns:a16="http://schemas.microsoft.com/office/drawing/2014/main" id="{62402E97-BE01-840D-9524-A57336D07AEB}"/>
              </a:ext>
            </a:extLst>
          </p:cNvPr>
          <p:cNvSpPr>
            <a:spLocks noGrp="1"/>
          </p:cNvSpPr>
          <p:nvPr>
            <p:ph type="subTitle" idx="1"/>
          </p:nvPr>
        </p:nvSpPr>
        <p:spPr/>
        <p:txBody>
          <a:bodyPr/>
          <a:lstStyle/>
          <a:p>
            <a:r>
              <a:rPr lang="en-US" dirty="0">
                <a:solidFill>
                  <a:schemeClr val="bg1"/>
                </a:solidFill>
              </a:rPr>
              <a:t>By: Joseph Gonzalez</a:t>
            </a:r>
          </a:p>
          <a:p>
            <a:endParaRPr lang="en-US" dirty="0"/>
          </a:p>
        </p:txBody>
      </p:sp>
    </p:spTree>
    <p:extLst>
      <p:ext uri="{BB962C8B-B14F-4D97-AF65-F5344CB8AC3E}">
        <p14:creationId xmlns:p14="http://schemas.microsoft.com/office/powerpoint/2010/main" val="2347451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17D44-6C1A-D222-C237-0A1241E4A3F2}"/>
              </a:ext>
            </a:extLst>
          </p:cNvPr>
          <p:cNvSpPr>
            <a:spLocks noGrp="1"/>
          </p:cNvSpPr>
          <p:nvPr>
            <p:ph type="title"/>
          </p:nvPr>
        </p:nvSpPr>
        <p:spPr/>
        <p:txBody>
          <a:bodyPr/>
          <a:lstStyle/>
          <a:p>
            <a:r>
              <a:rPr lang="en-US" dirty="0"/>
              <a:t>Process</a:t>
            </a:r>
          </a:p>
        </p:txBody>
      </p:sp>
      <p:sp>
        <p:nvSpPr>
          <p:cNvPr id="3" name="Content Placeholder 2">
            <a:extLst>
              <a:ext uri="{FF2B5EF4-FFF2-40B4-BE49-F238E27FC236}">
                <a16:creationId xmlns:a16="http://schemas.microsoft.com/office/drawing/2014/main" id="{4C6D7C3E-EFC7-91CF-D5DD-F452B242B652}"/>
              </a:ext>
            </a:extLst>
          </p:cNvPr>
          <p:cNvSpPr>
            <a:spLocks noGrp="1"/>
          </p:cNvSpPr>
          <p:nvPr>
            <p:ph idx="1"/>
          </p:nvPr>
        </p:nvSpPr>
        <p:spPr>
          <a:xfrm>
            <a:off x="1154953" y="2603500"/>
            <a:ext cx="8761414" cy="4254500"/>
          </a:xfrm>
        </p:spPr>
        <p:txBody>
          <a:bodyPr>
            <a:normAutofit lnSpcReduction="10000"/>
          </a:bodyPr>
          <a:lstStyle/>
          <a:p>
            <a:r>
              <a:rPr lang="en-US" dirty="0"/>
              <a:t>Data Source – </a:t>
            </a:r>
            <a:r>
              <a:rPr lang="en-US" dirty="0">
                <a:hlinkClick r:id="rId2"/>
              </a:rPr>
              <a:t>https://divvy-tripdata.s3.amazonaws.com/index.html</a:t>
            </a:r>
            <a:endParaRPr lang="en-US" dirty="0"/>
          </a:p>
          <a:p>
            <a:pPr>
              <a:buAutoNum type="arabicPeriod"/>
            </a:pPr>
            <a:r>
              <a:rPr lang="en-US" dirty="0"/>
              <a:t>Downloaded files for the last 12 months pertaining to the date I began the project. October 2022</a:t>
            </a:r>
          </a:p>
          <a:p>
            <a:pPr>
              <a:buAutoNum type="arabicPeriod"/>
            </a:pPr>
            <a:r>
              <a:rPr lang="en-US" dirty="0"/>
              <a:t>Organized the files into a folder.</a:t>
            </a:r>
          </a:p>
          <a:p>
            <a:pPr>
              <a:buAutoNum type="arabicPeriod"/>
            </a:pPr>
            <a:r>
              <a:rPr lang="en-US" dirty="0"/>
              <a:t>Used power query in excel to append all the files from the folder into one file.</a:t>
            </a:r>
          </a:p>
          <a:p>
            <a:pPr>
              <a:buFont typeface="Wingdings 3" charset="2"/>
              <a:buAutoNum type="arabicPeriod"/>
            </a:pPr>
            <a:r>
              <a:rPr lang="en-US" dirty="0"/>
              <a:t>With almost 6 million rows it was too much data for a table so only the connection was made.</a:t>
            </a:r>
          </a:p>
          <a:p>
            <a:pPr>
              <a:buFont typeface="Wingdings 3" charset="2"/>
              <a:buAutoNum type="arabicPeriod"/>
            </a:pPr>
            <a:r>
              <a:rPr lang="en-US" dirty="0"/>
              <a:t>Columns for calculations mostly pertaining to duration were made.</a:t>
            </a:r>
          </a:p>
          <a:p>
            <a:pPr>
              <a:buFont typeface="Wingdings 3" charset="2"/>
              <a:buAutoNum type="arabicPeriod"/>
            </a:pPr>
            <a:r>
              <a:rPr lang="en-US" dirty="0"/>
              <a:t>Power pivot tables and charts were made for calculations and visualizations.</a:t>
            </a:r>
          </a:p>
          <a:p>
            <a:pPr>
              <a:buFont typeface="Wingdings 3" charset="2"/>
              <a:buAutoNum type="arabicPeriod"/>
            </a:pPr>
            <a:r>
              <a:rPr lang="en-US" dirty="0"/>
              <a:t>Data was exported to Power BI for remainder of visualizations.</a:t>
            </a:r>
          </a:p>
        </p:txBody>
      </p:sp>
    </p:spTree>
    <p:extLst>
      <p:ext uri="{BB962C8B-B14F-4D97-AF65-F5344CB8AC3E}">
        <p14:creationId xmlns:p14="http://schemas.microsoft.com/office/powerpoint/2010/main" val="2314016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9D5DE-62EF-8984-C292-DA88FAB11DB2}"/>
              </a:ext>
            </a:extLst>
          </p:cNvPr>
          <p:cNvSpPr>
            <a:spLocks noGrp="1"/>
          </p:cNvSpPr>
          <p:nvPr>
            <p:ph type="title"/>
          </p:nvPr>
        </p:nvSpPr>
        <p:spPr/>
        <p:txBody>
          <a:bodyPr/>
          <a:lstStyle/>
          <a:p>
            <a:r>
              <a:rPr lang="en-US" dirty="0"/>
              <a:t>Scenario </a:t>
            </a:r>
            <a:br>
              <a:rPr lang="en-US" b="1" dirty="0"/>
            </a:br>
            <a:endParaRPr lang="en-US" dirty="0"/>
          </a:p>
        </p:txBody>
      </p:sp>
      <p:sp>
        <p:nvSpPr>
          <p:cNvPr id="3" name="Content Placeholder 2">
            <a:extLst>
              <a:ext uri="{FF2B5EF4-FFF2-40B4-BE49-F238E27FC236}">
                <a16:creationId xmlns:a16="http://schemas.microsoft.com/office/drawing/2014/main" id="{91F7513C-7219-BD94-212F-77A9515C1A0D}"/>
              </a:ext>
            </a:extLst>
          </p:cNvPr>
          <p:cNvSpPr>
            <a:spLocks noGrp="1"/>
          </p:cNvSpPr>
          <p:nvPr>
            <p:ph idx="1"/>
          </p:nvPr>
        </p:nvSpPr>
        <p:spPr>
          <a:xfrm>
            <a:off x="0" y="2277533"/>
            <a:ext cx="12192000" cy="4580467"/>
          </a:xfrm>
        </p:spPr>
        <p:txBody>
          <a:bodyPr>
            <a:normAutofit/>
          </a:bodyPr>
          <a:lstStyle/>
          <a:p>
            <a:pPr>
              <a:lnSpc>
                <a:spcPct val="120000"/>
              </a:lnSpc>
            </a:pPr>
            <a:r>
              <a:rPr lang="en-US" dirty="0">
                <a:latin typeface="Arial" panose="020B0604020202020204" pitchFamily="34" charset="0"/>
                <a:cs typeface="Arial" panose="020B0604020202020204" pitchFamily="34" charset="0"/>
              </a:rPr>
              <a:t>In 2016, Cyclistic launched a successful bike-share offering. Since then, the program has grown to a fleet of 5,824 bicycles that are geotracked and locked into a network of 692 stations across Chicago. The bikes can be unlocked from one station and returned to any other station in the system anytime. </a:t>
            </a:r>
          </a:p>
          <a:p>
            <a:pPr>
              <a:lnSpc>
                <a:spcPct val="120000"/>
              </a:lnSpc>
            </a:pPr>
            <a:r>
              <a:rPr lang="en-US" dirty="0">
                <a:latin typeface="Arial" panose="020B0604020202020204" pitchFamily="34" charset="0"/>
                <a:cs typeface="Arial" panose="020B0604020202020204" pitchFamily="34" charset="0"/>
              </a:rPr>
              <a:t>Customers who purchase single-ride or full-day passes are referred to as casual riders. Customers who purchase annual memberships are Cyclistic members. Cyclistic’s finance analysts have concluded that annual members are much more profitable than casual riders. </a:t>
            </a:r>
          </a:p>
          <a:p>
            <a:pPr>
              <a:lnSpc>
                <a:spcPct val="120000"/>
              </a:lnSpc>
            </a:pPr>
            <a:r>
              <a:rPr lang="en-US" dirty="0">
                <a:latin typeface="Arial" panose="020B0604020202020204" pitchFamily="34" charset="0"/>
                <a:cs typeface="Arial" panose="020B0604020202020204" pitchFamily="34" charset="0"/>
              </a:rPr>
              <a:t>Marketing believes there is a very good chance to convert casual riders into members. </a:t>
            </a:r>
          </a:p>
          <a:p>
            <a:pPr marL="0" indent="0">
              <a:lnSpc>
                <a:spcPct val="120000"/>
              </a:lnSpc>
              <a:buNone/>
            </a:pPr>
            <a:endParaRPr lang="en-US" dirty="0">
              <a:latin typeface="Arial" panose="020B0604020202020204" pitchFamily="34" charset="0"/>
              <a:cs typeface="Arial" panose="020B0604020202020204" pitchFamily="34" charset="0"/>
            </a:endParaRPr>
          </a:p>
          <a:p>
            <a:pPr marL="0" indent="0">
              <a:lnSpc>
                <a:spcPct val="120000"/>
              </a:lnSpc>
              <a:buNone/>
            </a:pPr>
            <a:r>
              <a:rPr lang="en-US" b="1" dirty="0">
                <a:latin typeface="Arial" panose="020B0604020202020204" pitchFamily="34" charset="0"/>
                <a:cs typeface="Arial" panose="020B0604020202020204" pitchFamily="34" charset="0"/>
              </a:rPr>
              <a:t>You have been assigned to answer the following question: </a:t>
            </a:r>
          </a:p>
          <a:p>
            <a:pPr marL="0" indent="0">
              <a:lnSpc>
                <a:spcPct val="120000"/>
              </a:lnSpc>
              <a:buNone/>
            </a:pPr>
            <a:r>
              <a:rPr lang="en-US" b="1" dirty="0">
                <a:latin typeface="Arial" panose="020B0604020202020204" pitchFamily="34" charset="0"/>
                <a:cs typeface="Arial" panose="020B0604020202020204" pitchFamily="34" charset="0"/>
              </a:rPr>
              <a:t>How do annual members and casual riders use Cyclistic bikes differently?</a:t>
            </a:r>
          </a:p>
        </p:txBody>
      </p:sp>
      <p:pic>
        <p:nvPicPr>
          <p:cNvPr id="2049" name="Picture 1" descr="Amount of Yearly Rides by Member vs Casual">
            <a:extLst>
              <a:ext uri="{FF2B5EF4-FFF2-40B4-BE49-F238E27FC236}">
                <a16:creationId xmlns:a16="http://schemas.microsoft.com/office/drawing/2014/main" id="{69C0A737-5882-1865-C62C-9B2065A309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62533" y="4109655"/>
            <a:ext cx="2929467" cy="2601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3907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2C905C-5936-0AB6-560A-576085B9180B}"/>
              </a:ext>
            </a:extLst>
          </p:cNvPr>
          <p:cNvSpPr txBox="1"/>
          <p:nvPr/>
        </p:nvSpPr>
        <p:spPr>
          <a:xfrm flipH="1">
            <a:off x="494452" y="347133"/>
            <a:ext cx="3556005" cy="369332"/>
          </a:xfrm>
          <a:prstGeom prst="rect">
            <a:avLst/>
          </a:prstGeom>
          <a:noFill/>
        </p:spPr>
        <p:txBody>
          <a:bodyPr wrap="square" rtlCol="0">
            <a:spAutoFit/>
          </a:bodyPr>
          <a:lstStyle/>
          <a:p>
            <a:r>
              <a:rPr lang="en-US" dirty="0"/>
              <a:t>Rides Per Day of Week </a:t>
            </a:r>
          </a:p>
        </p:txBody>
      </p:sp>
      <p:graphicFrame>
        <p:nvGraphicFramePr>
          <p:cNvPr id="3" name="Table 2">
            <a:extLst>
              <a:ext uri="{FF2B5EF4-FFF2-40B4-BE49-F238E27FC236}">
                <a16:creationId xmlns:a16="http://schemas.microsoft.com/office/drawing/2014/main" id="{09447C50-C7E7-68CF-A99F-9382C634F82E}"/>
              </a:ext>
            </a:extLst>
          </p:cNvPr>
          <p:cNvGraphicFramePr>
            <a:graphicFrameLocks noGrp="1"/>
          </p:cNvGraphicFramePr>
          <p:nvPr/>
        </p:nvGraphicFramePr>
        <p:xfrm>
          <a:off x="1155700" y="3671570"/>
          <a:ext cx="8761413" cy="1280160"/>
        </p:xfrm>
        <a:graphic>
          <a:graphicData uri="http://schemas.openxmlformats.org/drawingml/2006/table">
            <a:tbl>
              <a:tblPr/>
              <a:tblGrid>
                <a:gridCol w="8761413">
                  <a:extLst>
                    <a:ext uri="{9D8B030D-6E8A-4147-A177-3AD203B41FA5}">
                      <a16:colId xmlns:a16="http://schemas.microsoft.com/office/drawing/2014/main" val="3723166211"/>
                    </a:ext>
                  </a:extLst>
                </a:gridCol>
              </a:tblGrid>
              <a:tr h="0">
                <a:tc>
                  <a:txBody>
                    <a:bodyPr/>
                    <a:lstStyle/>
                    <a:p>
                      <a:endParaRPr lang="en-US">
                        <a:effectLst/>
                      </a:endParaRPr>
                    </a:p>
                  </a:txBody>
                  <a:tcPr anchor="ctr">
                    <a:lnL>
                      <a:noFill/>
                    </a:lnL>
                    <a:lnR>
                      <a:noFill/>
                    </a:lnR>
                    <a:lnT>
                      <a:noFill/>
                    </a:lnT>
                    <a:lnB>
                      <a:noFill/>
                    </a:lnB>
                  </a:tcPr>
                </a:tc>
                <a:extLst>
                  <a:ext uri="{0D108BD9-81ED-4DB2-BD59-A6C34878D82A}">
                    <a16:rowId xmlns:a16="http://schemas.microsoft.com/office/drawing/2014/main" val="632812300"/>
                  </a:ext>
                </a:extLst>
              </a:tr>
              <a:tr h="0">
                <a:tc>
                  <a:txBody>
                    <a:bodyPr/>
                    <a:lstStyle/>
                    <a:p>
                      <a:r>
                        <a:rPr lang="en-US" b="0" dirty="0">
                          <a:solidFill>
                            <a:srgbClr val="0078D4"/>
                          </a:solidFill>
                          <a:effectLst/>
                          <a:hlinkClick r:id="rId2"/>
                        </a:rPr>
                        <a:t>Open in Power BI</a:t>
                      </a:r>
                    </a:p>
                    <a:p>
                      <a:r>
                        <a:rPr lang="en-US" dirty="0" err="1">
                          <a:effectLst/>
                        </a:rPr>
                        <a:t>cyclistic</a:t>
                      </a:r>
                      <a:r>
                        <a:rPr lang="en-US" dirty="0">
                          <a:effectLst/>
                        </a:rPr>
                        <a:t> visuals</a:t>
                      </a:r>
                      <a:br>
                        <a:rPr lang="en-US" dirty="0">
                          <a:effectLst/>
                        </a:rPr>
                      </a:br>
                      <a:r>
                        <a:rPr lang="en-US" dirty="0">
                          <a:effectLst/>
                        </a:rPr>
                        <a:t>Data as of 10/17/22, 8:26 PM</a:t>
                      </a:r>
                    </a:p>
                  </a:txBody>
                  <a:tcPr anchor="ctr">
                    <a:lnL>
                      <a:noFill/>
                    </a:lnL>
                    <a:lnR>
                      <a:noFill/>
                    </a:lnR>
                    <a:lnT>
                      <a:noFill/>
                    </a:lnT>
                    <a:lnB>
                      <a:noFill/>
                    </a:lnB>
                  </a:tcPr>
                </a:tc>
                <a:extLst>
                  <a:ext uri="{0D108BD9-81ED-4DB2-BD59-A6C34878D82A}">
                    <a16:rowId xmlns:a16="http://schemas.microsoft.com/office/drawing/2014/main" val="3645223602"/>
                  </a:ext>
                </a:extLst>
              </a:tr>
            </a:tbl>
          </a:graphicData>
        </a:graphic>
      </p:graphicFrame>
      <p:pic>
        <p:nvPicPr>
          <p:cNvPr id="1025" name="Picture 1" descr="Number of Riders by Day of Week and Member vs Casual">
            <a:extLst>
              <a:ext uri="{FF2B5EF4-FFF2-40B4-BE49-F238E27FC236}">
                <a16:creationId xmlns:a16="http://schemas.microsoft.com/office/drawing/2014/main" id="{C857F028-38C7-224C-75CC-50D914C365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968" y="716465"/>
            <a:ext cx="9647766" cy="5990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3273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2FF232-FC3C-EC2B-1D4F-BBF481C97A35}"/>
              </a:ext>
            </a:extLst>
          </p:cNvPr>
          <p:cNvSpPr txBox="1"/>
          <p:nvPr/>
        </p:nvSpPr>
        <p:spPr>
          <a:xfrm flipH="1">
            <a:off x="494452" y="347133"/>
            <a:ext cx="3556005" cy="369332"/>
          </a:xfrm>
          <a:prstGeom prst="rect">
            <a:avLst/>
          </a:prstGeom>
          <a:noFill/>
        </p:spPr>
        <p:txBody>
          <a:bodyPr wrap="square" rtlCol="0">
            <a:spAutoFit/>
          </a:bodyPr>
          <a:lstStyle/>
          <a:p>
            <a:r>
              <a:rPr lang="en-US" dirty="0"/>
              <a:t>Rides Per Month</a:t>
            </a:r>
          </a:p>
        </p:txBody>
      </p:sp>
      <p:graphicFrame>
        <p:nvGraphicFramePr>
          <p:cNvPr id="3" name="Table 2">
            <a:extLst>
              <a:ext uri="{FF2B5EF4-FFF2-40B4-BE49-F238E27FC236}">
                <a16:creationId xmlns:a16="http://schemas.microsoft.com/office/drawing/2014/main" id="{829D400F-9C8E-9CF9-4ACA-5FDE8769E892}"/>
              </a:ext>
            </a:extLst>
          </p:cNvPr>
          <p:cNvGraphicFramePr>
            <a:graphicFrameLocks noGrp="1"/>
          </p:cNvGraphicFramePr>
          <p:nvPr>
            <p:extLst>
              <p:ext uri="{D42A27DB-BD31-4B8C-83A1-F6EECF244321}">
                <p14:modId xmlns:p14="http://schemas.microsoft.com/office/powerpoint/2010/main" val="531526922"/>
              </p:ext>
            </p:extLst>
          </p:nvPr>
        </p:nvGraphicFramePr>
        <p:xfrm>
          <a:off x="433916" y="716465"/>
          <a:ext cx="13911822" cy="1586468"/>
        </p:xfrm>
        <a:graphic>
          <a:graphicData uri="http://schemas.openxmlformats.org/drawingml/2006/table">
            <a:tbl>
              <a:tblPr/>
              <a:tblGrid>
                <a:gridCol w="13911822">
                  <a:extLst>
                    <a:ext uri="{9D8B030D-6E8A-4147-A177-3AD203B41FA5}">
                      <a16:colId xmlns:a16="http://schemas.microsoft.com/office/drawing/2014/main" val="1412373307"/>
                    </a:ext>
                  </a:extLst>
                </a:gridCol>
              </a:tblGrid>
              <a:tr h="453277">
                <a:tc>
                  <a:txBody>
                    <a:bodyPr/>
                    <a:lstStyle/>
                    <a:p>
                      <a:endParaRPr lang="en-US">
                        <a:effectLst/>
                      </a:endParaRPr>
                    </a:p>
                  </a:txBody>
                  <a:tcPr anchor="ctr">
                    <a:lnL>
                      <a:noFill/>
                    </a:lnL>
                    <a:lnR>
                      <a:noFill/>
                    </a:lnR>
                    <a:lnT>
                      <a:noFill/>
                    </a:lnT>
                    <a:lnB>
                      <a:noFill/>
                    </a:lnB>
                  </a:tcPr>
                </a:tc>
                <a:extLst>
                  <a:ext uri="{0D108BD9-81ED-4DB2-BD59-A6C34878D82A}">
                    <a16:rowId xmlns:a16="http://schemas.microsoft.com/office/drawing/2014/main" val="332581933"/>
                  </a:ext>
                </a:extLst>
              </a:tr>
              <a:tr h="1133191">
                <a:tc>
                  <a:txBody>
                    <a:bodyPr/>
                    <a:lstStyle/>
                    <a:p>
                      <a:r>
                        <a:rPr lang="en-US" b="0" dirty="0">
                          <a:solidFill>
                            <a:srgbClr val="0078D4"/>
                          </a:solidFill>
                          <a:effectLst/>
                          <a:hlinkClick r:id="rId2"/>
                        </a:rPr>
                        <a:t>Open in Power BI</a:t>
                      </a:r>
                    </a:p>
                    <a:p>
                      <a:r>
                        <a:rPr lang="en-US" dirty="0" err="1">
                          <a:effectLst/>
                        </a:rPr>
                        <a:t>cyclistic</a:t>
                      </a:r>
                      <a:r>
                        <a:rPr lang="en-US" dirty="0">
                          <a:effectLst/>
                        </a:rPr>
                        <a:t> visuals</a:t>
                      </a:r>
                      <a:br>
                        <a:rPr lang="en-US" dirty="0">
                          <a:effectLst/>
                        </a:rPr>
                      </a:br>
                      <a:r>
                        <a:rPr lang="en-US" dirty="0">
                          <a:effectLst/>
                        </a:rPr>
                        <a:t>Data as of 10/17/22, 8:26 PM</a:t>
                      </a:r>
                    </a:p>
                  </a:txBody>
                  <a:tcPr anchor="ctr">
                    <a:lnL>
                      <a:noFill/>
                    </a:lnL>
                    <a:lnR>
                      <a:noFill/>
                    </a:lnR>
                    <a:lnT>
                      <a:noFill/>
                    </a:lnT>
                    <a:lnB>
                      <a:noFill/>
                    </a:lnB>
                  </a:tcPr>
                </a:tc>
                <a:extLst>
                  <a:ext uri="{0D108BD9-81ED-4DB2-BD59-A6C34878D82A}">
                    <a16:rowId xmlns:a16="http://schemas.microsoft.com/office/drawing/2014/main" val="1735666658"/>
                  </a:ext>
                </a:extLst>
              </a:tr>
            </a:tbl>
          </a:graphicData>
        </a:graphic>
      </p:graphicFrame>
      <p:pic>
        <p:nvPicPr>
          <p:cNvPr id="3073" name="Picture 1" descr="Number of Riders by Month and Member vs Casual">
            <a:extLst>
              <a:ext uri="{FF2B5EF4-FFF2-40B4-BE49-F238E27FC236}">
                <a16:creationId xmlns:a16="http://schemas.microsoft.com/office/drawing/2014/main" id="{E6EBF42C-4CB7-3C63-3C0D-6F3803E942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915" y="716783"/>
            <a:ext cx="9870018" cy="5715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7027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7B7B15-501A-1BA7-729C-FA947D7CE7C2}"/>
              </a:ext>
            </a:extLst>
          </p:cNvPr>
          <p:cNvSpPr txBox="1"/>
          <p:nvPr/>
        </p:nvSpPr>
        <p:spPr>
          <a:xfrm flipH="1">
            <a:off x="494451" y="347133"/>
            <a:ext cx="3556005" cy="369332"/>
          </a:xfrm>
          <a:prstGeom prst="rect">
            <a:avLst/>
          </a:prstGeom>
          <a:noFill/>
        </p:spPr>
        <p:txBody>
          <a:bodyPr wrap="square" rtlCol="0">
            <a:spAutoFit/>
          </a:bodyPr>
          <a:lstStyle/>
          <a:p>
            <a:r>
              <a:rPr lang="en-US" dirty="0"/>
              <a:t>Average Ride Time</a:t>
            </a:r>
          </a:p>
        </p:txBody>
      </p:sp>
      <p:graphicFrame>
        <p:nvGraphicFramePr>
          <p:cNvPr id="3" name="RideTIME">
            <a:extLst>
              <a:ext uri="{FF2B5EF4-FFF2-40B4-BE49-F238E27FC236}">
                <a16:creationId xmlns:a16="http://schemas.microsoft.com/office/drawing/2014/main" id="{25104809-8BEC-33E2-D9BE-B59E85A59D82}"/>
              </a:ext>
            </a:extLst>
          </p:cNvPr>
          <p:cNvGraphicFramePr>
            <a:graphicFrameLocks/>
          </p:cNvGraphicFramePr>
          <p:nvPr>
            <p:extLst>
              <p:ext uri="{D42A27DB-BD31-4B8C-83A1-F6EECF244321}">
                <p14:modId xmlns:p14="http://schemas.microsoft.com/office/powerpoint/2010/main" val="3121907785"/>
              </p:ext>
            </p:extLst>
          </p:nvPr>
        </p:nvGraphicFramePr>
        <p:xfrm>
          <a:off x="494451" y="787400"/>
          <a:ext cx="8717282"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678D3A29-15F7-945F-134D-1CE70B2A580E}"/>
              </a:ext>
            </a:extLst>
          </p:cNvPr>
          <p:cNvGraphicFramePr>
            <a:graphicFrameLocks/>
          </p:cNvGraphicFramePr>
          <p:nvPr>
            <p:extLst>
              <p:ext uri="{D42A27DB-BD31-4B8C-83A1-F6EECF244321}">
                <p14:modId xmlns:p14="http://schemas.microsoft.com/office/powerpoint/2010/main" val="1376262697"/>
              </p:ext>
            </p:extLst>
          </p:nvPr>
        </p:nvGraphicFramePr>
        <p:xfrm>
          <a:off x="494451" y="3601535"/>
          <a:ext cx="8717282"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75E4B338-30EE-CEEE-E781-499D09B11E3C}"/>
              </a:ext>
            </a:extLst>
          </p:cNvPr>
          <p:cNvSpPr txBox="1"/>
          <p:nvPr/>
        </p:nvSpPr>
        <p:spPr>
          <a:xfrm flipH="1">
            <a:off x="9113516" y="1730401"/>
            <a:ext cx="3078483" cy="338554"/>
          </a:xfrm>
          <a:prstGeom prst="rect">
            <a:avLst/>
          </a:prstGeom>
          <a:noFill/>
        </p:spPr>
        <p:txBody>
          <a:bodyPr wrap="square" rtlCol="0">
            <a:spAutoFit/>
          </a:bodyPr>
          <a:lstStyle/>
          <a:p>
            <a:r>
              <a:rPr lang="en-US" sz="1600" dirty="0"/>
              <a:t>Average Member Ride Time</a:t>
            </a:r>
          </a:p>
        </p:txBody>
      </p:sp>
      <p:sp>
        <p:nvSpPr>
          <p:cNvPr id="7" name="TextBox 6">
            <a:extLst>
              <a:ext uri="{FF2B5EF4-FFF2-40B4-BE49-F238E27FC236}">
                <a16:creationId xmlns:a16="http://schemas.microsoft.com/office/drawing/2014/main" id="{6AD55FEE-73C1-CF7E-1F54-3C0FC7ED0B38}"/>
              </a:ext>
            </a:extLst>
          </p:cNvPr>
          <p:cNvSpPr txBox="1"/>
          <p:nvPr/>
        </p:nvSpPr>
        <p:spPr>
          <a:xfrm flipH="1">
            <a:off x="9211733" y="3432258"/>
            <a:ext cx="3556005" cy="338554"/>
          </a:xfrm>
          <a:prstGeom prst="rect">
            <a:avLst/>
          </a:prstGeom>
          <a:noFill/>
        </p:spPr>
        <p:txBody>
          <a:bodyPr wrap="square" rtlCol="0">
            <a:spAutoFit/>
          </a:bodyPr>
          <a:lstStyle/>
          <a:p>
            <a:r>
              <a:rPr lang="en-US" sz="1600" dirty="0"/>
              <a:t>Average Casual Ride Time</a:t>
            </a:r>
          </a:p>
        </p:txBody>
      </p:sp>
      <p:sp>
        <p:nvSpPr>
          <p:cNvPr id="8" name="TextBox 7">
            <a:extLst>
              <a:ext uri="{FF2B5EF4-FFF2-40B4-BE49-F238E27FC236}">
                <a16:creationId xmlns:a16="http://schemas.microsoft.com/office/drawing/2014/main" id="{93926416-81D6-CAD9-9EED-7B3A25381A0C}"/>
              </a:ext>
            </a:extLst>
          </p:cNvPr>
          <p:cNvSpPr txBox="1"/>
          <p:nvPr/>
        </p:nvSpPr>
        <p:spPr>
          <a:xfrm flipH="1">
            <a:off x="9452184" y="2158999"/>
            <a:ext cx="2409616" cy="369332"/>
          </a:xfrm>
          <a:prstGeom prst="rect">
            <a:avLst/>
          </a:prstGeom>
          <a:noFill/>
        </p:spPr>
        <p:txBody>
          <a:bodyPr wrap="square" rtlCol="0">
            <a:spAutoFit/>
          </a:bodyPr>
          <a:lstStyle/>
          <a:p>
            <a:pPr algn="ctr"/>
            <a:r>
              <a:rPr lang="en-US" sz="1800" b="0" i="0" u="none" strike="noStrike" dirty="0">
                <a:solidFill>
                  <a:srgbClr val="000000"/>
                </a:solidFill>
                <a:effectLst/>
                <a:latin typeface="Calibri" panose="020F0502020204030204" pitchFamily="34" charset="0"/>
              </a:rPr>
              <a:t>0:12:46</a:t>
            </a:r>
            <a:r>
              <a:rPr lang="en-US" dirty="0"/>
              <a:t> </a:t>
            </a:r>
          </a:p>
        </p:txBody>
      </p:sp>
      <p:sp>
        <p:nvSpPr>
          <p:cNvPr id="9" name="TextBox 8">
            <a:extLst>
              <a:ext uri="{FF2B5EF4-FFF2-40B4-BE49-F238E27FC236}">
                <a16:creationId xmlns:a16="http://schemas.microsoft.com/office/drawing/2014/main" id="{F8578CDB-B127-E71B-8507-CD49887B6A6D}"/>
              </a:ext>
            </a:extLst>
          </p:cNvPr>
          <p:cNvSpPr txBox="1"/>
          <p:nvPr/>
        </p:nvSpPr>
        <p:spPr>
          <a:xfrm flipH="1">
            <a:off x="9452184" y="3987799"/>
            <a:ext cx="2409616" cy="369332"/>
          </a:xfrm>
          <a:prstGeom prst="rect">
            <a:avLst/>
          </a:prstGeom>
          <a:noFill/>
        </p:spPr>
        <p:txBody>
          <a:bodyPr wrap="square" rtlCol="0">
            <a:spAutoFit/>
          </a:bodyPr>
          <a:lstStyle/>
          <a:p>
            <a:pPr algn="ctr"/>
            <a:r>
              <a:rPr lang="en-US" sz="1800" b="0" i="0" u="none" strike="noStrike" dirty="0">
                <a:solidFill>
                  <a:srgbClr val="000000"/>
                </a:solidFill>
                <a:effectLst/>
                <a:latin typeface="Calibri" panose="020F0502020204030204" pitchFamily="34" charset="0"/>
              </a:rPr>
              <a:t>0:29:22</a:t>
            </a:r>
            <a:r>
              <a:rPr lang="en-US" dirty="0"/>
              <a:t> </a:t>
            </a:r>
          </a:p>
        </p:txBody>
      </p:sp>
    </p:spTree>
    <p:extLst>
      <p:ext uri="{BB962C8B-B14F-4D97-AF65-F5344CB8AC3E}">
        <p14:creationId xmlns:p14="http://schemas.microsoft.com/office/powerpoint/2010/main" val="1520717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F07114-6400-C940-5B2B-5D0902871591}"/>
              </a:ext>
            </a:extLst>
          </p:cNvPr>
          <p:cNvSpPr txBox="1"/>
          <p:nvPr/>
        </p:nvSpPr>
        <p:spPr>
          <a:xfrm flipH="1">
            <a:off x="494451" y="347133"/>
            <a:ext cx="3556005" cy="369332"/>
          </a:xfrm>
          <a:prstGeom prst="rect">
            <a:avLst/>
          </a:prstGeom>
          <a:noFill/>
        </p:spPr>
        <p:txBody>
          <a:bodyPr wrap="square" rtlCol="0">
            <a:spAutoFit/>
          </a:bodyPr>
          <a:lstStyle/>
          <a:p>
            <a:r>
              <a:rPr lang="en-US" dirty="0"/>
              <a:t>Popular Bike Types</a:t>
            </a:r>
          </a:p>
        </p:txBody>
      </p:sp>
      <p:graphicFrame>
        <p:nvGraphicFramePr>
          <p:cNvPr id="3" name="Table 2">
            <a:extLst>
              <a:ext uri="{FF2B5EF4-FFF2-40B4-BE49-F238E27FC236}">
                <a16:creationId xmlns:a16="http://schemas.microsoft.com/office/drawing/2014/main" id="{35DBA5C2-4EBC-D126-A001-1E449766604E}"/>
              </a:ext>
            </a:extLst>
          </p:cNvPr>
          <p:cNvGraphicFramePr>
            <a:graphicFrameLocks noGrp="1"/>
          </p:cNvGraphicFramePr>
          <p:nvPr>
            <p:extLst>
              <p:ext uri="{D42A27DB-BD31-4B8C-83A1-F6EECF244321}">
                <p14:modId xmlns:p14="http://schemas.microsoft.com/office/powerpoint/2010/main" val="533875467"/>
              </p:ext>
            </p:extLst>
          </p:nvPr>
        </p:nvGraphicFramePr>
        <p:xfrm>
          <a:off x="198967" y="1304607"/>
          <a:ext cx="8761413" cy="1280160"/>
        </p:xfrm>
        <a:graphic>
          <a:graphicData uri="http://schemas.openxmlformats.org/drawingml/2006/table">
            <a:tbl>
              <a:tblPr/>
              <a:tblGrid>
                <a:gridCol w="8761413">
                  <a:extLst>
                    <a:ext uri="{9D8B030D-6E8A-4147-A177-3AD203B41FA5}">
                      <a16:colId xmlns:a16="http://schemas.microsoft.com/office/drawing/2014/main" val="3361198750"/>
                    </a:ext>
                  </a:extLst>
                </a:gridCol>
              </a:tblGrid>
              <a:tr h="0">
                <a:tc>
                  <a:txBody>
                    <a:bodyPr/>
                    <a:lstStyle/>
                    <a:p>
                      <a:endParaRPr lang="en-US">
                        <a:effectLst/>
                      </a:endParaRPr>
                    </a:p>
                  </a:txBody>
                  <a:tcPr anchor="ctr">
                    <a:lnL>
                      <a:noFill/>
                    </a:lnL>
                    <a:lnR>
                      <a:noFill/>
                    </a:lnR>
                    <a:lnT>
                      <a:noFill/>
                    </a:lnT>
                    <a:lnB>
                      <a:noFill/>
                    </a:lnB>
                  </a:tcPr>
                </a:tc>
                <a:extLst>
                  <a:ext uri="{0D108BD9-81ED-4DB2-BD59-A6C34878D82A}">
                    <a16:rowId xmlns:a16="http://schemas.microsoft.com/office/drawing/2014/main" val="1285545647"/>
                  </a:ext>
                </a:extLst>
              </a:tr>
              <a:tr h="0">
                <a:tc>
                  <a:txBody>
                    <a:bodyPr/>
                    <a:lstStyle/>
                    <a:p>
                      <a:r>
                        <a:rPr lang="en-US" b="0" dirty="0">
                          <a:solidFill>
                            <a:srgbClr val="0078D4"/>
                          </a:solidFill>
                          <a:effectLst/>
                          <a:hlinkClick r:id="rId2"/>
                        </a:rPr>
                        <a:t>Open in Power BI</a:t>
                      </a:r>
                    </a:p>
                    <a:p>
                      <a:r>
                        <a:rPr lang="en-US" dirty="0" err="1">
                          <a:effectLst/>
                        </a:rPr>
                        <a:t>cyclistic</a:t>
                      </a:r>
                      <a:r>
                        <a:rPr lang="en-US" dirty="0">
                          <a:effectLst/>
                        </a:rPr>
                        <a:t> visuals</a:t>
                      </a:r>
                      <a:br>
                        <a:rPr lang="en-US" dirty="0">
                          <a:effectLst/>
                        </a:rPr>
                      </a:br>
                      <a:r>
                        <a:rPr lang="en-US" dirty="0">
                          <a:effectLst/>
                        </a:rPr>
                        <a:t>Data as of 10/17/22, 8:26 PM</a:t>
                      </a:r>
                    </a:p>
                  </a:txBody>
                  <a:tcPr anchor="ctr">
                    <a:lnL>
                      <a:noFill/>
                    </a:lnL>
                    <a:lnR>
                      <a:noFill/>
                    </a:lnR>
                    <a:lnT>
                      <a:noFill/>
                    </a:lnT>
                    <a:lnB>
                      <a:noFill/>
                    </a:lnB>
                  </a:tcPr>
                </a:tc>
                <a:extLst>
                  <a:ext uri="{0D108BD9-81ED-4DB2-BD59-A6C34878D82A}">
                    <a16:rowId xmlns:a16="http://schemas.microsoft.com/office/drawing/2014/main" val="2651916386"/>
                  </a:ext>
                </a:extLst>
              </a:tr>
            </a:tbl>
          </a:graphicData>
        </a:graphic>
      </p:graphicFrame>
      <p:pic>
        <p:nvPicPr>
          <p:cNvPr id="5121" name="Picture 1" descr="Number of Riders by Type of Bike and Member vs. Casual">
            <a:extLst>
              <a:ext uri="{FF2B5EF4-FFF2-40B4-BE49-F238E27FC236}">
                <a16:creationId xmlns:a16="http://schemas.microsoft.com/office/drawing/2014/main" id="{6703BDC6-A9A2-3D7B-5275-43CD0D9CC0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966" y="716465"/>
            <a:ext cx="9376833" cy="5794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0779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9EAB0-2C48-8292-8AF9-BDD055FD2B0D}"/>
              </a:ext>
            </a:extLst>
          </p:cNvPr>
          <p:cNvSpPr>
            <a:spLocks noGrp="1"/>
          </p:cNvSpPr>
          <p:nvPr>
            <p:ph type="title"/>
          </p:nvPr>
        </p:nvSpPr>
        <p:spPr/>
        <p:txBody>
          <a:bodyPr/>
          <a:lstStyle/>
          <a:p>
            <a:r>
              <a:rPr lang="en-US" dirty="0"/>
              <a:t>Summary – Key Findings</a:t>
            </a:r>
          </a:p>
        </p:txBody>
      </p:sp>
      <p:sp>
        <p:nvSpPr>
          <p:cNvPr id="3" name="Content Placeholder 2">
            <a:extLst>
              <a:ext uri="{FF2B5EF4-FFF2-40B4-BE49-F238E27FC236}">
                <a16:creationId xmlns:a16="http://schemas.microsoft.com/office/drawing/2014/main" id="{9C6275F1-5778-294D-BD64-4DB3C6DDBD13}"/>
              </a:ext>
            </a:extLst>
          </p:cNvPr>
          <p:cNvSpPr>
            <a:spLocks noGrp="1"/>
          </p:cNvSpPr>
          <p:nvPr>
            <p:ph idx="1"/>
          </p:nvPr>
        </p:nvSpPr>
        <p:spPr/>
        <p:txBody>
          <a:bodyPr/>
          <a:lstStyle/>
          <a:p>
            <a:r>
              <a:rPr lang="en-US" dirty="0"/>
              <a:t>Member riders dominate the weekdays whereas on the weekend the numbers tend to be more level leaning slightly toward casual  riders. This suggests members use the bikes as a method for their commute to work whereas casual riders use the bikes for leisure.</a:t>
            </a:r>
          </a:p>
          <a:p>
            <a:r>
              <a:rPr lang="en-US" dirty="0"/>
              <a:t>Reinforcing that belief is the fact that casual riders overall ride time in either day of week or month tend to be longer. </a:t>
            </a:r>
          </a:p>
          <a:p>
            <a:r>
              <a:rPr lang="en-US" dirty="0"/>
              <a:t>Warmer weather encourages more usage of bikes. Usage of bikes rise dramatically come May and dip back down in October.</a:t>
            </a:r>
          </a:p>
          <a:p>
            <a:r>
              <a:rPr lang="en-US" dirty="0"/>
              <a:t>Only casual riders use docked bikes.</a:t>
            </a:r>
          </a:p>
        </p:txBody>
      </p:sp>
    </p:spTree>
    <p:extLst>
      <p:ext uri="{BB962C8B-B14F-4D97-AF65-F5344CB8AC3E}">
        <p14:creationId xmlns:p14="http://schemas.microsoft.com/office/powerpoint/2010/main" val="2199564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30D1A-AB9A-4549-58FE-428E2E2566B6}"/>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1AE61D30-27F9-BAFC-E06D-2AB066EA688F}"/>
              </a:ext>
            </a:extLst>
          </p:cNvPr>
          <p:cNvSpPr>
            <a:spLocks noGrp="1"/>
          </p:cNvSpPr>
          <p:nvPr>
            <p:ph idx="1"/>
          </p:nvPr>
        </p:nvSpPr>
        <p:spPr/>
        <p:txBody>
          <a:bodyPr/>
          <a:lstStyle/>
          <a:p>
            <a:r>
              <a:rPr lang="en-US" dirty="0"/>
              <a:t>Riding time limitations for casual riders.</a:t>
            </a:r>
          </a:p>
          <a:p>
            <a:r>
              <a:rPr lang="en-US" dirty="0"/>
              <a:t>Incorporating membership plans that are exclusive to the warmer months or weekend usage. </a:t>
            </a:r>
          </a:p>
          <a:p>
            <a:r>
              <a:rPr lang="en-US" dirty="0"/>
              <a:t>Altering payment structures for casuals to be slightly more costly while periodically introducing membership price discounts for new members. Ideas could include a dollar per minute of riding or some sort of minutes a month pricing.</a:t>
            </a:r>
          </a:p>
          <a:p>
            <a:endParaRPr lang="en-US" dirty="0"/>
          </a:p>
          <a:p>
            <a:r>
              <a:rPr lang="en-US" dirty="0"/>
              <a:t>Also, getting rid of docked bikes as no members use them.</a:t>
            </a:r>
          </a:p>
        </p:txBody>
      </p:sp>
    </p:spTree>
    <p:extLst>
      <p:ext uri="{BB962C8B-B14F-4D97-AF65-F5344CB8AC3E}">
        <p14:creationId xmlns:p14="http://schemas.microsoft.com/office/powerpoint/2010/main" val="1324628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E0ED3-F58E-89EF-4338-EA8D42083256}"/>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9E2B08FA-7BBF-60B6-AF49-BBCD03FC9829}"/>
              </a:ext>
            </a:extLst>
          </p:cNvPr>
          <p:cNvSpPr>
            <a:spLocks noGrp="1"/>
          </p:cNvSpPr>
          <p:nvPr>
            <p:ph idx="1"/>
          </p:nvPr>
        </p:nvSpPr>
        <p:spPr/>
        <p:txBody>
          <a:bodyPr/>
          <a:lstStyle/>
          <a:p>
            <a:r>
              <a:rPr lang="en-US" dirty="0"/>
              <a:t>No age or gender data.</a:t>
            </a:r>
          </a:p>
          <a:p>
            <a:r>
              <a:rPr lang="en-US" dirty="0"/>
              <a:t>No income data for rider type.</a:t>
            </a:r>
          </a:p>
          <a:p>
            <a:r>
              <a:rPr lang="en-US" dirty="0"/>
              <a:t>What the current pricing structure of the memberships and casuals are.</a:t>
            </a:r>
          </a:p>
          <a:p>
            <a:endParaRPr lang="en-US" dirty="0"/>
          </a:p>
        </p:txBody>
      </p:sp>
    </p:spTree>
    <p:extLst>
      <p:ext uri="{BB962C8B-B14F-4D97-AF65-F5344CB8AC3E}">
        <p14:creationId xmlns:p14="http://schemas.microsoft.com/office/powerpoint/2010/main" val="27626479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1080</TotalTime>
  <Words>528</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Wingdings 3</vt:lpstr>
      <vt:lpstr>Ion Boardroom</vt:lpstr>
      <vt:lpstr>Cyclystic Bike-Share Insights</vt:lpstr>
      <vt:lpstr>Scenario  </vt:lpstr>
      <vt:lpstr>PowerPoint Presentation</vt:lpstr>
      <vt:lpstr>PowerPoint Presentation</vt:lpstr>
      <vt:lpstr>PowerPoint Presentation</vt:lpstr>
      <vt:lpstr>PowerPoint Presentation</vt:lpstr>
      <vt:lpstr>Summary – Key Findings</vt:lpstr>
      <vt:lpstr>Recommendations</vt:lpstr>
      <vt:lpstr>Limitations</vt:lpstr>
      <vt:lpstr>Process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Cyclystic Bike-Share Insights</dc:title>
  <dc:creator>Joseph Gonzalez</dc:creator>
  <cp:lastModifiedBy>Joseph Gonzalez</cp:lastModifiedBy>
  <cp:revision>1</cp:revision>
  <dcterms:created xsi:type="dcterms:W3CDTF">2022-10-18T03:42:53Z</dcterms:created>
  <dcterms:modified xsi:type="dcterms:W3CDTF">2022-10-19T00:01:42Z</dcterms:modified>
</cp:coreProperties>
</file>