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0ecf48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0ecf48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0ecf48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0ecf48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0ecf48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0ecf48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0ecf48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0ecf48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7525" y="844200"/>
            <a:ext cx="3446400" cy="3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753925" y="844200"/>
            <a:ext cx="3446400" cy="3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30125" y="1684875"/>
            <a:ext cx="1809600" cy="813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MedicationRequest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377300" y="3101475"/>
            <a:ext cx="2389800" cy="813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MedicationAdministration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377400" y="1684875"/>
            <a:ext cx="2389800" cy="813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MedicationDispense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827075" y="1035450"/>
            <a:ext cx="228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an Order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334125" y="1035450"/>
            <a:ext cx="228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an Order Fulfillment Event</a:t>
            </a:r>
            <a:endParaRPr/>
          </a:p>
        </p:txBody>
      </p:sp>
      <p:cxnSp>
        <p:nvCxnSpPr>
          <p:cNvPr id="61" name="Google Shape;61;p13"/>
          <p:cNvCxnSpPr>
            <a:stCxn id="56" idx="3"/>
            <a:endCxn id="58" idx="1"/>
          </p:cNvCxnSpPr>
          <p:nvPr/>
        </p:nvCxnSpPr>
        <p:spPr>
          <a:xfrm>
            <a:off x="3939725" y="2091825"/>
            <a:ext cx="143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8" idx="2"/>
            <a:endCxn id="57" idx="0"/>
          </p:cNvCxnSpPr>
          <p:nvPr/>
        </p:nvCxnSpPr>
        <p:spPr>
          <a:xfrm>
            <a:off x="6572300" y="2498775"/>
            <a:ext cx="0" cy="60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1307525" y="844200"/>
            <a:ext cx="3446400" cy="3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753925" y="844200"/>
            <a:ext cx="3446400" cy="3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130125" y="1684875"/>
            <a:ext cx="1809600" cy="813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MedicationRequest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377300" y="3101475"/>
            <a:ext cx="2389800" cy="813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MedicationAdministration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377400" y="1684875"/>
            <a:ext cx="2389800" cy="813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MedicationRequest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827075" y="1035450"/>
            <a:ext cx="228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an Order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334125" y="1035450"/>
            <a:ext cx="228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an Order Fulfillment Event</a:t>
            </a:r>
            <a:endParaRPr/>
          </a:p>
        </p:txBody>
      </p:sp>
      <p:cxnSp>
        <p:nvCxnSpPr>
          <p:cNvPr id="74" name="Google Shape;74;p14"/>
          <p:cNvCxnSpPr>
            <a:stCxn id="69" idx="3"/>
            <a:endCxn id="71" idx="1"/>
          </p:cNvCxnSpPr>
          <p:nvPr/>
        </p:nvCxnSpPr>
        <p:spPr>
          <a:xfrm>
            <a:off x="3939725" y="2091825"/>
            <a:ext cx="143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71" idx="2"/>
            <a:endCxn id="70" idx="0"/>
          </p:cNvCxnSpPr>
          <p:nvPr/>
        </p:nvCxnSpPr>
        <p:spPr>
          <a:xfrm>
            <a:off x="6572300" y="2498775"/>
            <a:ext cx="0" cy="60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4753925" y="844200"/>
            <a:ext cx="3446400" cy="345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307525" y="844200"/>
            <a:ext cx="3446400" cy="3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438000" y="2498775"/>
            <a:ext cx="2389800" cy="813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MedicationRequest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818425" y="1035475"/>
            <a:ext cx="228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Information for MedicationRequest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334125" y="1035450"/>
            <a:ext cx="228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MedicationRequest </a:t>
            </a:r>
            <a:r>
              <a:rPr lang="en"/>
              <a:t>Represents</a:t>
            </a:r>
            <a:r>
              <a:rPr i="1" lang="en"/>
              <a:t> </a:t>
            </a:r>
            <a:r>
              <a:rPr lang="en"/>
              <a:t>Both Direct and Reported Orders </a:t>
            </a:r>
            <a:r>
              <a:rPr i="1" lang="en"/>
              <a:t>Including Self-reported and Self-prescribed Medications</a:t>
            </a:r>
            <a:endParaRPr i="1"/>
          </a:p>
        </p:txBody>
      </p:sp>
      <p:cxnSp>
        <p:nvCxnSpPr>
          <p:cNvPr id="85" name="Google Shape;85;p15"/>
          <p:cNvCxnSpPr>
            <a:stCxn id="86" idx="3"/>
          </p:cNvCxnSpPr>
          <p:nvPr/>
        </p:nvCxnSpPr>
        <p:spPr>
          <a:xfrm>
            <a:off x="3816425" y="2033871"/>
            <a:ext cx="1647600" cy="51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2006825" y="1830321"/>
            <a:ext cx="1809600" cy="407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</a:t>
            </a:r>
            <a:endParaRPr/>
          </a:p>
        </p:txBody>
      </p:sp>
      <p:cxnSp>
        <p:nvCxnSpPr>
          <p:cNvPr id="87" name="Google Shape;87;p15"/>
          <p:cNvCxnSpPr>
            <a:stCxn id="88" idx="3"/>
          </p:cNvCxnSpPr>
          <p:nvPr/>
        </p:nvCxnSpPr>
        <p:spPr>
          <a:xfrm>
            <a:off x="3816425" y="2584096"/>
            <a:ext cx="1621500" cy="1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/>
          <p:nvPr/>
        </p:nvSpPr>
        <p:spPr>
          <a:xfrm>
            <a:off x="2006825" y="2380546"/>
            <a:ext cx="1809600" cy="407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Related Person ( e.g. spouse)</a:t>
            </a:r>
            <a:endParaRPr sz="1200"/>
          </a:p>
        </p:txBody>
      </p:sp>
      <p:cxnSp>
        <p:nvCxnSpPr>
          <p:cNvPr id="89" name="Google Shape;89;p15"/>
          <p:cNvCxnSpPr>
            <a:stCxn id="90" idx="3"/>
          </p:cNvCxnSpPr>
          <p:nvPr/>
        </p:nvCxnSpPr>
        <p:spPr>
          <a:xfrm flipH="1" rot="10800000">
            <a:off x="3816425" y="3082721"/>
            <a:ext cx="1612800" cy="5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/>
          <p:nvPr/>
        </p:nvSpPr>
        <p:spPr>
          <a:xfrm>
            <a:off x="2006825" y="2930771"/>
            <a:ext cx="1809600" cy="407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</a:t>
            </a:r>
            <a:endParaRPr/>
          </a:p>
        </p:txBody>
      </p:sp>
      <p:cxnSp>
        <p:nvCxnSpPr>
          <p:cNvPr id="91" name="Google Shape;91;p15"/>
          <p:cNvCxnSpPr>
            <a:stCxn id="92" idx="3"/>
          </p:cNvCxnSpPr>
          <p:nvPr/>
        </p:nvCxnSpPr>
        <p:spPr>
          <a:xfrm flipH="1" rot="10800000">
            <a:off x="3816425" y="3281921"/>
            <a:ext cx="1638900" cy="46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2006825" y="3541271"/>
            <a:ext cx="1809600" cy="407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1264250" y="887500"/>
            <a:ext cx="7169700" cy="3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532525" y="1882825"/>
            <a:ext cx="1902900" cy="2036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MedicationRequest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medicationCodeableConcept </a:t>
            </a:r>
            <a:r>
              <a:rPr lang="en" sz="1200"/>
              <a:t>= RxNorm Code</a:t>
            </a:r>
            <a:endParaRPr sz="1200"/>
          </a:p>
        </p:txBody>
      </p:sp>
      <p:cxnSp>
        <p:nvCxnSpPr>
          <p:cNvPr id="99" name="Google Shape;99;p16"/>
          <p:cNvCxnSpPr/>
          <p:nvPr/>
        </p:nvCxnSpPr>
        <p:spPr>
          <a:xfrm rot="10800000">
            <a:off x="7217500" y="3027400"/>
            <a:ext cx="8400" cy="46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3435425" y="2511100"/>
            <a:ext cx="45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344300" y="1863375"/>
            <a:ext cx="1902900" cy="2036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MedicationRequest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medicationReference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854875" y="2511100"/>
            <a:ext cx="45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532525" y="1223975"/>
            <a:ext cx="1902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By inline code</a:t>
            </a:r>
            <a:endParaRPr sz="1200"/>
          </a:p>
        </p:txBody>
      </p:sp>
      <p:sp>
        <p:nvSpPr>
          <p:cNvPr id="104" name="Google Shape;104;p16"/>
          <p:cNvSpPr/>
          <p:nvPr/>
        </p:nvSpPr>
        <p:spPr>
          <a:xfrm>
            <a:off x="6428750" y="2386288"/>
            <a:ext cx="1734000" cy="641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Contained Medication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157550" y="1243400"/>
            <a:ext cx="2276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2"/>
            </a:pPr>
            <a:r>
              <a:rPr lang="en" sz="1200"/>
              <a:t>Reference to contained Medication Resource</a:t>
            </a:r>
            <a:endParaRPr sz="1200"/>
          </a:p>
        </p:txBody>
      </p:sp>
      <p:cxnSp>
        <p:nvCxnSpPr>
          <p:cNvPr id="106" name="Google Shape;106;p16"/>
          <p:cNvCxnSpPr/>
          <p:nvPr/>
        </p:nvCxnSpPr>
        <p:spPr>
          <a:xfrm rot="10800000">
            <a:off x="7295675" y="3027425"/>
            <a:ext cx="12600" cy="43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4028763" y="1883278"/>
            <a:ext cx="1809600" cy="694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MedicationRequest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028763" y="3282603"/>
            <a:ext cx="1809600" cy="694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</a:t>
            </a:r>
            <a:endParaRPr/>
          </a:p>
        </p:txBody>
      </p:sp>
      <p:cxnSp>
        <p:nvCxnSpPr>
          <p:cNvPr id="109" name="Google Shape;109;p16"/>
          <p:cNvCxnSpPr>
            <a:stCxn id="107" idx="2"/>
            <a:endCxn id="108" idx="0"/>
          </p:cNvCxnSpPr>
          <p:nvPr/>
        </p:nvCxnSpPr>
        <p:spPr>
          <a:xfrm>
            <a:off x="4933563" y="2577778"/>
            <a:ext cx="0" cy="70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3710888" y="1252988"/>
            <a:ext cx="2276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3"/>
            </a:pPr>
            <a:r>
              <a:rPr lang="en" sz="1200"/>
              <a:t>Reference to Medication Resource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