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Screening and Assessments </a:t>
              </a: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61651" y="124173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 Condition</a:t>
              </a:r>
              <a:endParaRPr sz="1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70667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a Goal</a:t>
              </a: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Intervention</a:t>
              </a: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Completed Service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Assessment and Care</a:t>
            </a:r>
          </a:p>
          <a:p>
            <a:pPr algn="ctr"/>
            <a:r>
              <a:rPr lang="en-US"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Activities</a:t>
            </a:r>
            <a:endParaRPr lang="en-US" sz="1700" dirty="0"/>
          </a:p>
        </p:txBody>
      </p:sp>
      <p:sp>
        <p:nvSpPr>
          <p:cNvPr id="191" name="Google Shape;191;p26"/>
          <p:cNvSpPr txBox="1"/>
          <p:nvPr/>
        </p:nvSpPr>
        <p:spPr>
          <a:xfrm>
            <a:off x="5311260" y="821662"/>
            <a:ext cx="5041430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US Core Simple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Observation Screening Assessments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SDC Base Questionnaire/US Core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QuestionnaireResponse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Screening Assessment 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195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Eric Haas</cp:lastModifiedBy>
  <cp:revision>7</cp:revision>
  <dcterms:modified xsi:type="dcterms:W3CDTF">2023-04-06T04:19:01Z</dcterms:modified>
</cp:coreProperties>
</file>