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3"/>
    <p:restoredTop sz="94720"/>
  </p:normalViewPr>
  <p:slideViewPr>
    <p:cSldViewPr snapToGrid="0">
      <p:cViewPr varScale="1">
        <p:scale>
          <a:sx n="202" d="100"/>
          <a:sy n="202" d="100"/>
        </p:scale>
        <p:origin x="192" y="1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33bc5a495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1033bc5a49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12173" y="2343489"/>
            <a:ext cx="907258" cy="72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Gravity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Condition Domains</a:t>
            </a:r>
            <a:endParaRPr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732215-184E-A581-5481-A721592C3BA5}"/>
              </a:ext>
            </a:extLst>
          </p:cNvPr>
          <p:cNvGrpSpPr/>
          <p:nvPr/>
        </p:nvGrpSpPr>
        <p:grpSpPr>
          <a:xfrm>
            <a:off x="932189" y="1297958"/>
            <a:ext cx="4267506" cy="2852116"/>
            <a:chOff x="963716" y="1291652"/>
            <a:chExt cx="4267506" cy="2852116"/>
          </a:xfrm>
        </p:grpSpPr>
        <p:sp>
          <p:nvSpPr>
            <p:cNvPr id="135" name="Google Shape;135;p26"/>
            <p:cNvSpPr/>
            <p:nvPr/>
          </p:nvSpPr>
          <p:spPr>
            <a:xfrm>
              <a:off x="1447800" y="1291652"/>
              <a:ext cx="1456331" cy="41165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Food Insecurity Diagnosis ICD10CM</a:t>
              </a:r>
              <a:endParaRPr sz="1050" dirty="0"/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1447797" y="2508708"/>
              <a:ext cx="1456331" cy="41165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Inadequate Housing Insecurity </a:t>
              </a:r>
              <a:r>
                <a:rPr lang="en" sz="105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ICD10CM</a:t>
              </a:r>
              <a:endParaRPr sz="1050" dirty="0"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1447798" y="3117236"/>
              <a:ext cx="1456331" cy="41165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Inadequate Housing Insecurity SNOMED CT</a:t>
              </a:r>
              <a:endParaRPr sz="1050" dirty="0"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1447797" y="1900180"/>
              <a:ext cx="1456331" cy="41165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Food Insecurity Diagnosis </a:t>
              </a:r>
              <a:r>
                <a:rPr lang="en" sz="105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SNOMED CT</a:t>
              </a:r>
              <a:r>
                <a:rPr lang="en" sz="105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050" dirty="0"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1447798" y="3725764"/>
              <a:ext cx="1456331" cy="41165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Additional Domains</a:t>
              </a:r>
              <a:endParaRPr sz="1050" dirty="0"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3864899" y="2014129"/>
              <a:ext cx="1366323" cy="1413364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SDOH Conditions Group Value Set</a:t>
              </a:r>
              <a:endParaRPr b="1" dirty="0"/>
            </a:p>
          </p:txBody>
        </p:sp>
        <p:cxnSp>
          <p:nvCxnSpPr>
            <p:cNvPr id="142" name="Google Shape;142;p26"/>
            <p:cNvCxnSpPr>
              <a:cxnSpLocks/>
              <a:stCxn id="135" idx="3"/>
            </p:cNvCxnSpPr>
            <p:nvPr/>
          </p:nvCxnSpPr>
          <p:spPr>
            <a:xfrm>
              <a:off x="2904131" y="1497479"/>
              <a:ext cx="960768" cy="1216982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43" name="Google Shape;143;p26"/>
            <p:cNvCxnSpPr>
              <a:cxnSpLocks/>
              <a:stCxn id="136" idx="3"/>
            </p:cNvCxnSpPr>
            <p:nvPr/>
          </p:nvCxnSpPr>
          <p:spPr>
            <a:xfrm flipV="1">
              <a:off x="2904128" y="2714461"/>
              <a:ext cx="960771" cy="74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44" name="Google Shape;144;p26"/>
            <p:cNvCxnSpPr>
              <a:cxnSpLocks/>
              <a:stCxn id="139" idx="3"/>
            </p:cNvCxnSpPr>
            <p:nvPr/>
          </p:nvCxnSpPr>
          <p:spPr>
            <a:xfrm>
              <a:off x="2904128" y="2106007"/>
              <a:ext cx="960771" cy="608454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45" name="Google Shape;145;p26"/>
            <p:cNvCxnSpPr>
              <a:cxnSpLocks/>
              <a:stCxn id="138" idx="3"/>
            </p:cNvCxnSpPr>
            <p:nvPr/>
          </p:nvCxnSpPr>
          <p:spPr>
            <a:xfrm flipV="1">
              <a:off x="2904129" y="2714461"/>
              <a:ext cx="960771" cy="608602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cxnSp>
          <p:nvCxnSpPr>
            <p:cNvPr id="146" name="Google Shape;146;p26"/>
            <p:cNvCxnSpPr>
              <a:cxnSpLocks/>
              <a:stCxn id="140" idx="3"/>
            </p:cNvCxnSpPr>
            <p:nvPr/>
          </p:nvCxnSpPr>
          <p:spPr>
            <a:xfrm flipV="1">
              <a:off x="2904129" y="2714461"/>
              <a:ext cx="960771" cy="121713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med" len="med"/>
            </a:ln>
          </p:spPr>
        </p:cxnSp>
        <p:sp>
          <p:nvSpPr>
            <p:cNvPr id="149" name="Google Shape;149;p26"/>
            <p:cNvSpPr/>
            <p:nvPr/>
          </p:nvSpPr>
          <p:spPr>
            <a:xfrm>
              <a:off x="963716" y="1308231"/>
              <a:ext cx="403491" cy="2835537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41;p26">
            <a:extLst>
              <a:ext uri="{FF2B5EF4-FFF2-40B4-BE49-F238E27FC236}">
                <a16:creationId xmlns:a16="http://schemas.microsoft.com/office/drawing/2014/main" id="{8DC9D7C3-BE9F-6D81-A1D0-D93AE5834F5D}"/>
              </a:ext>
            </a:extLst>
          </p:cNvPr>
          <p:cNvSpPr/>
          <p:nvPr/>
        </p:nvSpPr>
        <p:spPr>
          <a:xfrm>
            <a:off x="6160463" y="1294403"/>
            <a:ext cx="2853653" cy="284932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US Core</a:t>
            </a:r>
            <a:r>
              <a:rPr lang="en-US" b="1" i="1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Condition Problem and Health Concerns Profile </a:t>
            </a:r>
            <a:r>
              <a:rPr lang="en-US" b="1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Condition Codes:</a:t>
            </a:r>
            <a:endParaRPr lang="en-US" dirty="0">
              <a:solidFill>
                <a:schemeClr val="bg1"/>
              </a:solidFill>
              <a:latin typeface="Courier" pitchFamily="2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ICD10, ICD9, SNOMED CT</a:t>
            </a:r>
            <a:endParaRPr b="1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3069A2E-F071-409D-34F8-8333EC6FDEC5}"/>
              </a:ext>
            </a:extLst>
          </p:cNvPr>
          <p:cNvSpPr/>
          <p:nvPr/>
        </p:nvSpPr>
        <p:spPr>
          <a:xfrm>
            <a:off x="5430517" y="2549710"/>
            <a:ext cx="547007" cy="3549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3695</TotalTime>
  <Words>46</Words>
  <Application>Microsoft Macintosh PowerPoint</Application>
  <PresentationFormat>On-screen Show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Eric Haas</cp:lastModifiedBy>
  <cp:revision>6</cp:revision>
  <dcterms:modified xsi:type="dcterms:W3CDTF">2024-01-29T19:27:16Z</dcterms:modified>
</cp:coreProperties>
</file>