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</p:sldIdLst>
  <p:sldSz cy="32004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00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008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-1469287" y="685800"/>
            <a:ext cx="9797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:notes"/>
          <p:cNvSpPr/>
          <p:nvPr>
            <p:ph idx="2" type="sldImg"/>
          </p:nvPr>
        </p:nvSpPr>
        <p:spPr>
          <a:xfrm>
            <a:off x="-1469287" y="685800"/>
            <a:ext cx="9797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2212a3a5bf_2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12212a3a5bf_2_75:notes"/>
          <p:cNvSpPr/>
          <p:nvPr>
            <p:ph idx="2" type="sldImg"/>
          </p:nvPr>
        </p:nvSpPr>
        <p:spPr>
          <a:xfrm>
            <a:off x="1803111" y="685800"/>
            <a:ext cx="325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463291"/>
            <a:ext cx="8520600" cy="12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1763456"/>
            <a:ext cx="8520600" cy="4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2901557"/>
            <a:ext cx="548700" cy="24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47500" lnSpcReduction="20000"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688256"/>
            <a:ext cx="8520600" cy="122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1961384"/>
            <a:ext cx="8520600" cy="8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2901557"/>
            <a:ext cx="548700" cy="24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47500" lnSpcReduction="20000"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2901557"/>
            <a:ext cx="548700" cy="24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47500" lnSpcReduction="20000"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idx="10" type="dt"/>
          </p:nvPr>
        </p:nvSpPr>
        <p:spPr>
          <a:xfrm>
            <a:off x="628651" y="2966297"/>
            <a:ext cx="20574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0775" lIns="161575" spcFirstLastPara="1" rIns="161575" wrap="square" tIns="807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1" type="ftr"/>
          </p:nvPr>
        </p:nvSpPr>
        <p:spPr>
          <a:xfrm>
            <a:off x="3028956" y="2966297"/>
            <a:ext cx="30861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0775" lIns="161575" spcFirstLastPara="1" rIns="161575" wrap="square" tIns="807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6457961" y="2966297"/>
            <a:ext cx="20574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0775" lIns="161575" spcFirstLastPara="1" rIns="161575" wrap="square" tIns="807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ctrTitle"/>
          </p:nvPr>
        </p:nvSpPr>
        <p:spPr>
          <a:xfrm>
            <a:off x="1143003" y="523770"/>
            <a:ext cx="6858000" cy="1114200"/>
          </a:xfrm>
          <a:prstGeom prst="rect">
            <a:avLst/>
          </a:prstGeom>
          <a:noFill/>
          <a:ln>
            <a:noFill/>
          </a:ln>
        </p:spPr>
        <p:txBody>
          <a:bodyPr anchorCtr="0" anchor="b" bIns="80775" lIns="161575" spcFirstLastPara="1" rIns="161575" wrap="square" tIns="807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" type="subTitle"/>
          </p:nvPr>
        </p:nvSpPr>
        <p:spPr>
          <a:xfrm>
            <a:off x="1143003" y="1680950"/>
            <a:ext cx="6858000" cy="7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80775" lIns="161575" spcFirstLastPara="1" rIns="161575" wrap="square" tIns="80775">
            <a:normAutofit/>
          </a:bodyPr>
          <a:lstStyle>
            <a:lvl1pPr lv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lvl="2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lvl="3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lvl="4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lvl="5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lvl="6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lvl="7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lvl="8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63" name="Google Shape;63;p15"/>
          <p:cNvSpPr txBox="1"/>
          <p:nvPr>
            <p:ph idx="10" type="dt"/>
          </p:nvPr>
        </p:nvSpPr>
        <p:spPr>
          <a:xfrm>
            <a:off x="628651" y="2966297"/>
            <a:ext cx="20574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0775" lIns="161575" spcFirstLastPara="1" rIns="161575" wrap="square" tIns="807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1" type="ftr"/>
          </p:nvPr>
        </p:nvSpPr>
        <p:spPr>
          <a:xfrm>
            <a:off x="3028956" y="2966297"/>
            <a:ext cx="30861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0775" lIns="161575" spcFirstLastPara="1" rIns="161575" wrap="square" tIns="807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6457961" y="2966297"/>
            <a:ext cx="20574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0775" lIns="161575" spcFirstLastPara="1" rIns="161575" wrap="square" tIns="807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628651" y="170392"/>
            <a:ext cx="7886700" cy="61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0775" lIns="161575" spcFirstLastPara="1" rIns="161575" wrap="square" tIns="807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628651" y="851958"/>
            <a:ext cx="7886700" cy="20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80775" lIns="161575" spcFirstLastPara="1" rIns="161575" wrap="square" tIns="80775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/>
            </a:lvl1pPr>
            <a:lvl2pPr indent="-4318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/>
            </a:lvl2pPr>
            <a:lvl3pPr indent="-43180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/>
            </a:lvl3pPr>
            <a:lvl4pPr indent="-431800" lvl="3" marL="1828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/>
            </a:lvl4pPr>
            <a:lvl5pPr indent="-431800" lvl="4" marL="22860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/>
            </a:lvl5pPr>
            <a:lvl6pPr indent="-431800" lvl="5" marL="2743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/>
            </a:lvl6pPr>
            <a:lvl7pPr indent="-431800" lvl="6" marL="3200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/>
            </a:lvl7pPr>
            <a:lvl8pPr indent="-431800" lvl="7" marL="3657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/>
            </a:lvl8pPr>
            <a:lvl9pPr indent="-431800" lvl="8" marL="4114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0" type="dt"/>
          </p:nvPr>
        </p:nvSpPr>
        <p:spPr>
          <a:xfrm>
            <a:off x="628651" y="2966297"/>
            <a:ext cx="20574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0775" lIns="161575" spcFirstLastPara="1" rIns="161575" wrap="square" tIns="807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1" type="ftr"/>
          </p:nvPr>
        </p:nvSpPr>
        <p:spPr>
          <a:xfrm>
            <a:off x="3028956" y="2966297"/>
            <a:ext cx="30861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0775" lIns="161575" spcFirstLastPara="1" rIns="161575" wrap="square" tIns="807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6457961" y="2966297"/>
            <a:ext cx="20574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0775" lIns="161575" spcFirstLastPara="1" rIns="161575" wrap="square" tIns="807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623889" y="797877"/>
            <a:ext cx="7886700" cy="1331400"/>
          </a:xfrm>
          <a:prstGeom prst="rect">
            <a:avLst/>
          </a:prstGeom>
          <a:noFill/>
          <a:ln>
            <a:noFill/>
          </a:ln>
        </p:spPr>
        <p:txBody>
          <a:bodyPr anchorCtr="0" anchor="b" bIns="80775" lIns="161575" spcFirstLastPara="1" rIns="161575" wrap="square" tIns="807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623889" y="2141750"/>
            <a:ext cx="78867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80775" lIns="161575" spcFirstLastPara="1" rIns="161575" wrap="square" tIns="807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 sz="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 sz="8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 sz="8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 sz="8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 sz="8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 sz="8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 sz="8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5" name="Google Shape;75;p17"/>
          <p:cNvSpPr txBox="1"/>
          <p:nvPr>
            <p:ph idx="10" type="dt"/>
          </p:nvPr>
        </p:nvSpPr>
        <p:spPr>
          <a:xfrm>
            <a:off x="628651" y="2966297"/>
            <a:ext cx="20574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0775" lIns="161575" spcFirstLastPara="1" rIns="161575" wrap="square" tIns="807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1" type="ftr"/>
          </p:nvPr>
        </p:nvSpPr>
        <p:spPr>
          <a:xfrm>
            <a:off x="3028956" y="2966297"/>
            <a:ext cx="30861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0775" lIns="161575" spcFirstLastPara="1" rIns="161575" wrap="square" tIns="807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6457961" y="2966297"/>
            <a:ext cx="20574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0775" lIns="161575" spcFirstLastPara="1" rIns="161575" wrap="square" tIns="807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628651" y="170392"/>
            <a:ext cx="7886700" cy="61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0775" lIns="161575" spcFirstLastPara="1" rIns="161575" wrap="square" tIns="807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" type="body"/>
          </p:nvPr>
        </p:nvSpPr>
        <p:spPr>
          <a:xfrm>
            <a:off x="628651" y="851958"/>
            <a:ext cx="3886200" cy="20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80775" lIns="161575" spcFirstLastPara="1" rIns="161575" wrap="square" tIns="80775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/>
            </a:lvl1pPr>
            <a:lvl2pPr indent="-4318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/>
            </a:lvl2pPr>
            <a:lvl3pPr indent="-43180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/>
            </a:lvl3pPr>
            <a:lvl4pPr indent="-431800" lvl="3" marL="1828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/>
            </a:lvl4pPr>
            <a:lvl5pPr indent="-431800" lvl="4" marL="22860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/>
            </a:lvl5pPr>
            <a:lvl6pPr indent="-431800" lvl="5" marL="2743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/>
            </a:lvl6pPr>
            <a:lvl7pPr indent="-431800" lvl="6" marL="3200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/>
            </a:lvl7pPr>
            <a:lvl8pPr indent="-431800" lvl="7" marL="3657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/>
            </a:lvl8pPr>
            <a:lvl9pPr indent="-431800" lvl="8" marL="4114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2" type="body"/>
          </p:nvPr>
        </p:nvSpPr>
        <p:spPr>
          <a:xfrm>
            <a:off x="4629158" y="851958"/>
            <a:ext cx="3886200" cy="20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80775" lIns="161575" spcFirstLastPara="1" rIns="161575" wrap="square" tIns="80775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/>
            </a:lvl1pPr>
            <a:lvl2pPr indent="-4318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/>
            </a:lvl2pPr>
            <a:lvl3pPr indent="-43180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/>
            </a:lvl3pPr>
            <a:lvl4pPr indent="-431800" lvl="3" marL="1828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/>
            </a:lvl4pPr>
            <a:lvl5pPr indent="-431800" lvl="4" marL="22860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/>
            </a:lvl5pPr>
            <a:lvl6pPr indent="-431800" lvl="5" marL="2743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/>
            </a:lvl6pPr>
            <a:lvl7pPr indent="-431800" lvl="6" marL="3200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/>
            </a:lvl7pPr>
            <a:lvl8pPr indent="-431800" lvl="7" marL="3657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/>
            </a:lvl8pPr>
            <a:lvl9pPr indent="-431800" lvl="8" marL="4114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0" type="dt"/>
          </p:nvPr>
        </p:nvSpPr>
        <p:spPr>
          <a:xfrm>
            <a:off x="628651" y="2966297"/>
            <a:ext cx="20574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0775" lIns="161575" spcFirstLastPara="1" rIns="161575" wrap="square" tIns="807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1" type="ftr"/>
          </p:nvPr>
        </p:nvSpPr>
        <p:spPr>
          <a:xfrm>
            <a:off x="3028956" y="2966297"/>
            <a:ext cx="30861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0775" lIns="161575" spcFirstLastPara="1" rIns="161575" wrap="square" tIns="807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2" type="sldNum"/>
          </p:nvPr>
        </p:nvSpPr>
        <p:spPr>
          <a:xfrm>
            <a:off x="6457961" y="2966297"/>
            <a:ext cx="20574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0775" lIns="161575" spcFirstLastPara="1" rIns="161575" wrap="square" tIns="807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type="title"/>
          </p:nvPr>
        </p:nvSpPr>
        <p:spPr>
          <a:xfrm>
            <a:off x="629842" y="170392"/>
            <a:ext cx="7886700" cy="61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0775" lIns="161575" spcFirstLastPara="1" rIns="161575" wrap="square" tIns="807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629843" y="784543"/>
            <a:ext cx="3868200" cy="384600"/>
          </a:xfrm>
          <a:prstGeom prst="rect">
            <a:avLst/>
          </a:prstGeom>
          <a:noFill/>
          <a:ln>
            <a:noFill/>
          </a:ln>
        </p:spPr>
        <p:txBody>
          <a:bodyPr anchorCtr="0" anchor="b" bIns="80775" lIns="161575" spcFirstLastPara="1" rIns="161575" wrap="square" tIns="807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1" sz="1100"/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2pPr>
            <a:lvl3pPr indent="-22860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3pPr>
            <a:lvl4pPr indent="-228600" lvl="3" marL="1828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88" name="Google Shape;88;p19"/>
          <p:cNvSpPr txBox="1"/>
          <p:nvPr>
            <p:ph idx="2" type="body"/>
          </p:nvPr>
        </p:nvSpPr>
        <p:spPr>
          <a:xfrm>
            <a:off x="629843" y="1169035"/>
            <a:ext cx="3868200" cy="17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80775" lIns="161575" spcFirstLastPara="1" rIns="161575" wrap="square" tIns="80775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/>
            </a:lvl1pPr>
            <a:lvl2pPr indent="-4318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/>
            </a:lvl2pPr>
            <a:lvl3pPr indent="-43180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/>
            </a:lvl3pPr>
            <a:lvl4pPr indent="-431800" lvl="3" marL="1828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/>
            </a:lvl4pPr>
            <a:lvl5pPr indent="-431800" lvl="4" marL="22860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/>
            </a:lvl5pPr>
            <a:lvl6pPr indent="-431800" lvl="5" marL="2743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/>
            </a:lvl6pPr>
            <a:lvl7pPr indent="-431800" lvl="6" marL="3200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/>
            </a:lvl7pPr>
            <a:lvl8pPr indent="-431800" lvl="7" marL="3657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/>
            </a:lvl8pPr>
            <a:lvl9pPr indent="-431800" lvl="8" marL="4114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/>
            </a:lvl9pPr>
          </a:lstStyle>
          <a:p/>
        </p:txBody>
      </p:sp>
      <p:sp>
        <p:nvSpPr>
          <p:cNvPr id="89" name="Google Shape;89;p19"/>
          <p:cNvSpPr txBox="1"/>
          <p:nvPr>
            <p:ph idx="3" type="body"/>
          </p:nvPr>
        </p:nvSpPr>
        <p:spPr>
          <a:xfrm>
            <a:off x="4629158" y="784543"/>
            <a:ext cx="3887400" cy="384600"/>
          </a:xfrm>
          <a:prstGeom prst="rect">
            <a:avLst/>
          </a:prstGeom>
          <a:noFill/>
          <a:ln>
            <a:noFill/>
          </a:ln>
        </p:spPr>
        <p:txBody>
          <a:bodyPr anchorCtr="0" anchor="b" bIns="80775" lIns="161575" spcFirstLastPara="1" rIns="161575" wrap="square" tIns="807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1" sz="1100"/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2pPr>
            <a:lvl3pPr indent="-22860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3pPr>
            <a:lvl4pPr indent="-228600" lvl="3" marL="1828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90" name="Google Shape;90;p19"/>
          <p:cNvSpPr txBox="1"/>
          <p:nvPr>
            <p:ph idx="4" type="body"/>
          </p:nvPr>
        </p:nvSpPr>
        <p:spPr>
          <a:xfrm>
            <a:off x="4629158" y="1169035"/>
            <a:ext cx="3887400" cy="17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80775" lIns="161575" spcFirstLastPara="1" rIns="161575" wrap="square" tIns="80775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/>
            </a:lvl1pPr>
            <a:lvl2pPr indent="-4318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/>
            </a:lvl2pPr>
            <a:lvl3pPr indent="-43180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/>
            </a:lvl3pPr>
            <a:lvl4pPr indent="-431800" lvl="3" marL="1828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/>
            </a:lvl4pPr>
            <a:lvl5pPr indent="-431800" lvl="4" marL="22860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/>
            </a:lvl5pPr>
            <a:lvl6pPr indent="-431800" lvl="5" marL="2743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/>
            </a:lvl6pPr>
            <a:lvl7pPr indent="-431800" lvl="6" marL="3200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/>
            </a:lvl7pPr>
            <a:lvl8pPr indent="-431800" lvl="7" marL="3657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/>
            </a:lvl8pPr>
            <a:lvl9pPr indent="-431800" lvl="8" marL="4114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/>
            </a:lvl9pPr>
          </a:lstStyle>
          <a:p/>
        </p:txBody>
      </p:sp>
      <p:sp>
        <p:nvSpPr>
          <p:cNvPr id="91" name="Google Shape;91;p19"/>
          <p:cNvSpPr txBox="1"/>
          <p:nvPr>
            <p:ph idx="10" type="dt"/>
          </p:nvPr>
        </p:nvSpPr>
        <p:spPr>
          <a:xfrm>
            <a:off x="628651" y="2966297"/>
            <a:ext cx="20574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0775" lIns="161575" spcFirstLastPara="1" rIns="161575" wrap="square" tIns="807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1" type="ftr"/>
          </p:nvPr>
        </p:nvSpPr>
        <p:spPr>
          <a:xfrm>
            <a:off x="3028956" y="2966297"/>
            <a:ext cx="30861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0775" lIns="161575" spcFirstLastPara="1" rIns="161575" wrap="square" tIns="807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2" type="sldNum"/>
          </p:nvPr>
        </p:nvSpPr>
        <p:spPr>
          <a:xfrm>
            <a:off x="6457961" y="2966297"/>
            <a:ext cx="20574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0775" lIns="161575" spcFirstLastPara="1" rIns="161575" wrap="square" tIns="807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628651" y="170392"/>
            <a:ext cx="7886700" cy="61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0775" lIns="161575" spcFirstLastPara="1" rIns="161575" wrap="square" tIns="807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96" name="Google Shape;96;p20"/>
          <p:cNvSpPr txBox="1"/>
          <p:nvPr>
            <p:ph idx="10" type="dt"/>
          </p:nvPr>
        </p:nvSpPr>
        <p:spPr>
          <a:xfrm>
            <a:off x="628651" y="2966297"/>
            <a:ext cx="20574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0775" lIns="161575" spcFirstLastPara="1" rIns="161575" wrap="square" tIns="807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028956" y="2966297"/>
            <a:ext cx="30861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0775" lIns="161575" spcFirstLastPara="1" rIns="161575" wrap="square" tIns="807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457961" y="2966297"/>
            <a:ext cx="20574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0775" lIns="161575" spcFirstLastPara="1" rIns="161575" wrap="square" tIns="807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629843" y="213360"/>
            <a:ext cx="2949300" cy="746700"/>
          </a:xfrm>
          <a:prstGeom prst="rect">
            <a:avLst/>
          </a:prstGeom>
          <a:noFill/>
          <a:ln>
            <a:noFill/>
          </a:ln>
        </p:spPr>
        <p:txBody>
          <a:bodyPr anchorCtr="0" anchor="b" bIns="80775" lIns="161575" spcFirstLastPara="1" rIns="161575" wrap="square" tIns="807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887398" y="460799"/>
            <a:ext cx="4629300" cy="22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80775" lIns="161575" spcFirstLastPara="1" rIns="161575" wrap="square" tIns="80775">
            <a:normAutofit/>
          </a:bodyPr>
          <a:lstStyle>
            <a:lvl1pPr indent="-323850" lvl="0" marL="457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1pPr>
            <a:lvl2pPr indent="-31115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300"/>
            </a:lvl2pPr>
            <a:lvl3pPr indent="-29845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3pPr>
            <a:lvl4pPr indent="-285750" lvl="3" marL="1828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4pPr>
            <a:lvl5pPr indent="-285750" lvl="4" marL="22860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5pPr>
            <a:lvl6pPr indent="-285750" lvl="5" marL="2743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indent="-285750" lvl="6" marL="3200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indent="-285750" lvl="7" marL="3657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indent="-285750" lvl="8" marL="4114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629843" y="960120"/>
            <a:ext cx="2949300" cy="17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80775" lIns="161575" spcFirstLastPara="1" rIns="161575" wrap="square" tIns="807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2pPr>
            <a:lvl3pPr indent="-22860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3pPr>
            <a:lvl4pPr indent="-228600" lvl="3" marL="1828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628651" y="2966297"/>
            <a:ext cx="20574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0775" lIns="161575" spcFirstLastPara="1" rIns="161575" wrap="square" tIns="807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028956" y="2966297"/>
            <a:ext cx="30861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0775" lIns="161575" spcFirstLastPara="1" rIns="161575" wrap="square" tIns="807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457961" y="2966297"/>
            <a:ext cx="20574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0775" lIns="161575" spcFirstLastPara="1" rIns="161575" wrap="square" tIns="807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1338307"/>
            <a:ext cx="85206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2901557"/>
            <a:ext cx="548700" cy="24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47500" lnSpcReduction="20000"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629843" y="213360"/>
            <a:ext cx="2949300" cy="746700"/>
          </a:xfrm>
          <a:prstGeom prst="rect">
            <a:avLst/>
          </a:prstGeom>
          <a:noFill/>
          <a:ln>
            <a:noFill/>
          </a:ln>
        </p:spPr>
        <p:txBody>
          <a:bodyPr anchorCtr="0" anchor="b" bIns="80775" lIns="161575" spcFirstLastPara="1" rIns="161575" wrap="square" tIns="807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3887398" y="460799"/>
            <a:ext cx="4629300" cy="22743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629843" y="960120"/>
            <a:ext cx="2949300" cy="17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80775" lIns="161575" spcFirstLastPara="1" rIns="161575" wrap="square" tIns="807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2pPr>
            <a:lvl3pPr indent="-22860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3pPr>
            <a:lvl4pPr indent="-228600" lvl="3" marL="1828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628651" y="2966297"/>
            <a:ext cx="20574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0775" lIns="161575" spcFirstLastPara="1" rIns="161575" wrap="square" tIns="807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028956" y="2966297"/>
            <a:ext cx="30861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0775" lIns="161575" spcFirstLastPara="1" rIns="161575" wrap="square" tIns="807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457961" y="2966297"/>
            <a:ext cx="20574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0775" lIns="161575" spcFirstLastPara="1" rIns="161575" wrap="square" tIns="807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628651" y="170392"/>
            <a:ext cx="7886700" cy="61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0775" lIns="161575" spcFirstLastPara="1" rIns="161575" wrap="square" tIns="807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3556666" y="-2076042"/>
            <a:ext cx="20307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80775" lIns="161575" spcFirstLastPara="1" rIns="161575" wrap="square" tIns="80775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/>
            </a:lvl1pPr>
            <a:lvl2pPr indent="-4318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/>
            </a:lvl2pPr>
            <a:lvl3pPr indent="-43180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/>
            </a:lvl3pPr>
            <a:lvl4pPr indent="-431800" lvl="3" marL="1828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/>
            </a:lvl4pPr>
            <a:lvl5pPr indent="-431800" lvl="4" marL="22860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/>
            </a:lvl5pPr>
            <a:lvl6pPr indent="-431800" lvl="5" marL="2743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/>
            </a:lvl6pPr>
            <a:lvl7pPr indent="-431800" lvl="6" marL="3200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/>
            </a:lvl7pPr>
            <a:lvl8pPr indent="-431800" lvl="7" marL="3657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/>
            </a:lvl8pPr>
            <a:lvl9pPr indent="-431800" lvl="8" marL="4114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628651" y="2966297"/>
            <a:ext cx="20574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0775" lIns="161575" spcFirstLastPara="1" rIns="161575" wrap="square" tIns="807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028956" y="2966297"/>
            <a:ext cx="30861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0775" lIns="161575" spcFirstLastPara="1" rIns="161575" wrap="square" tIns="807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457961" y="2966297"/>
            <a:ext cx="20574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0775" lIns="161575" spcFirstLastPara="1" rIns="161575" wrap="square" tIns="807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6173415" y="540742"/>
            <a:ext cx="27123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0775" lIns="161575" spcFirstLastPara="1" rIns="161575" wrap="square" tIns="807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2172837" y="-1373858"/>
            <a:ext cx="27123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80775" lIns="161575" spcFirstLastPara="1" rIns="161575" wrap="square" tIns="80775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/>
            </a:lvl1pPr>
            <a:lvl2pPr indent="-4318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/>
            </a:lvl2pPr>
            <a:lvl3pPr indent="-43180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/>
            </a:lvl3pPr>
            <a:lvl4pPr indent="-431800" lvl="3" marL="1828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/>
            </a:lvl4pPr>
            <a:lvl5pPr indent="-431800" lvl="4" marL="22860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/>
            </a:lvl5pPr>
            <a:lvl6pPr indent="-431800" lvl="5" marL="2743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/>
            </a:lvl6pPr>
            <a:lvl7pPr indent="-431800" lvl="6" marL="3200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/>
            </a:lvl7pPr>
            <a:lvl8pPr indent="-431800" lvl="7" marL="3657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/>
            </a:lvl8pPr>
            <a:lvl9pPr indent="-431800" lvl="8" marL="4114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628651" y="2966297"/>
            <a:ext cx="20574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0775" lIns="161575" spcFirstLastPara="1" rIns="161575" wrap="square" tIns="807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028956" y="2966297"/>
            <a:ext cx="30861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0775" lIns="161575" spcFirstLastPara="1" rIns="161575" wrap="square" tIns="807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457961" y="2966297"/>
            <a:ext cx="20574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0775" lIns="161575" spcFirstLastPara="1" rIns="161575" wrap="square" tIns="807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276904"/>
            <a:ext cx="85206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717096"/>
            <a:ext cx="8520600" cy="21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2901557"/>
            <a:ext cx="548700" cy="24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47500" lnSpcReduction="20000"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276904"/>
            <a:ext cx="85206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717096"/>
            <a:ext cx="3999900" cy="21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717096"/>
            <a:ext cx="3999900" cy="21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2901557"/>
            <a:ext cx="548700" cy="24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47500" lnSpcReduction="20000"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276904"/>
            <a:ext cx="85206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2901557"/>
            <a:ext cx="548700" cy="24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47500" lnSpcReduction="20000"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345707"/>
            <a:ext cx="2808000" cy="47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864640"/>
            <a:ext cx="2808000" cy="19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2901557"/>
            <a:ext cx="548700" cy="24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47500" lnSpcReduction="20000"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280093"/>
            <a:ext cx="6367800" cy="25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2901557"/>
            <a:ext cx="548700" cy="24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47500" lnSpcReduction="20000"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78"/>
            <a:ext cx="4572000" cy="320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767309"/>
            <a:ext cx="4045200" cy="92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1744136"/>
            <a:ext cx="4045200" cy="7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450536"/>
            <a:ext cx="3837000" cy="22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2901557"/>
            <a:ext cx="548700" cy="24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47500" lnSpcReduction="20000"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2632358"/>
            <a:ext cx="5998800" cy="37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2901557"/>
            <a:ext cx="548700" cy="24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47500" lnSpcReduction="20000"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76904"/>
            <a:ext cx="8520600" cy="3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717096"/>
            <a:ext cx="8520600" cy="21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2901557"/>
            <a:ext cx="548700" cy="2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47500" lnSpcReduction="20000"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1" y="170392"/>
            <a:ext cx="7886700" cy="61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0775" lIns="161575" spcFirstLastPara="1" rIns="161575" wrap="square" tIns="807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1" y="851958"/>
            <a:ext cx="7886700" cy="20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80775" lIns="161575" spcFirstLastPara="1" rIns="161575" wrap="square" tIns="80775">
            <a:normAutofit/>
          </a:bodyPr>
          <a:lstStyle>
            <a:lvl1pPr indent="-311150" lvl="0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85750" lvl="2" marL="13716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79400" lvl="3" marL="18288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79400" lvl="4" marL="22860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79400" lvl="5" marL="27432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79400" lvl="6" marL="3200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79400" lvl="7" marL="36576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79400" lvl="8" marL="41148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1" y="2966297"/>
            <a:ext cx="20574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0775" lIns="161575" spcFirstLastPara="1" rIns="161575" wrap="square" tIns="807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6" y="2966297"/>
            <a:ext cx="30861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0775" lIns="161575" spcFirstLastPara="1" rIns="161575" wrap="square" tIns="807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61" y="2966297"/>
            <a:ext cx="20574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0775" lIns="161575" spcFirstLastPara="1" rIns="161575" wrap="square" tIns="807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ctrTitle"/>
          </p:nvPr>
        </p:nvSpPr>
        <p:spPr>
          <a:xfrm>
            <a:off x="311708" y="463291"/>
            <a:ext cx="8520600" cy="12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5"/>
          <p:cNvSpPr txBox="1"/>
          <p:nvPr>
            <p:ph idx="1" type="subTitle"/>
          </p:nvPr>
        </p:nvSpPr>
        <p:spPr>
          <a:xfrm>
            <a:off x="311700" y="1763456"/>
            <a:ext cx="8520600" cy="4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/>
          <p:nvPr/>
        </p:nvSpPr>
        <p:spPr>
          <a:xfrm>
            <a:off x="6153815" y="1232872"/>
            <a:ext cx="2439600" cy="9720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80775" lIns="161575" spcFirstLastPara="1" rIns="161575" wrap="square" tIns="807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FHIR Server 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(US Core Responder)</a:t>
            </a:r>
            <a:endParaRPr sz="1800"/>
          </a:p>
        </p:txBody>
      </p:sp>
      <p:cxnSp>
        <p:nvCxnSpPr>
          <p:cNvPr id="136" name="Google Shape;136;p26"/>
          <p:cNvCxnSpPr/>
          <p:nvPr/>
        </p:nvCxnSpPr>
        <p:spPr>
          <a:xfrm>
            <a:off x="3015798" y="1598895"/>
            <a:ext cx="28413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7" name="Google Shape;137;p26"/>
          <p:cNvSpPr txBox="1"/>
          <p:nvPr/>
        </p:nvSpPr>
        <p:spPr>
          <a:xfrm>
            <a:off x="2629142" y="1059852"/>
            <a:ext cx="35247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80775" lIns="161575" spcFirstLastPara="1" rIns="161575" wrap="square" tIns="807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 Patient?_id=Patient/123</a:t>
            </a:r>
            <a:endParaRPr sz="1800"/>
          </a:p>
        </p:txBody>
      </p:sp>
      <p:cxnSp>
        <p:nvCxnSpPr>
          <p:cNvPr id="138" name="Google Shape;138;p26"/>
          <p:cNvCxnSpPr/>
          <p:nvPr/>
        </p:nvCxnSpPr>
        <p:spPr>
          <a:xfrm>
            <a:off x="2970862" y="1815214"/>
            <a:ext cx="28413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triangle"/>
            <a:tailEnd len="sm" w="sm" type="none"/>
          </a:ln>
        </p:spPr>
      </p:cxnSp>
      <p:sp>
        <p:nvSpPr>
          <p:cNvPr id="139" name="Google Shape;139;p26"/>
          <p:cNvSpPr txBox="1"/>
          <p:nvPr/>
        </p:nvSpPr>
        <p:spPr>
          <a:xfrm>
            <a:off x="3164651" y="1881058"/>
            <a:ext cx="2543700" cy="7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80775" lIns="161575" spcFirstLastPara="1" rIns="161575" wrap="square" tIns="807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Patient/123 in Search Bundle</a:t>
            </a:r>
            <a:endParaRPr sz="1800"/>
          </a:p>
        </p:txBody>
      </p:sp>
      <p:sp>
        <p:nvSpPr>
          <p:cNvPr id="140" name="Google Shape;140;p26"/>
          <p:cNvSpPr/>
          <p:nvPr/>
        </p:nvSpPr>
        <p:spPr>
          <a:xfrm>
            <a:off x="279350" y="1232869"/>
            <a:ext cx="2439600" cy="9720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80775" lIns="161575" spcFirstLastPara="1" rIns="161575" wrap="square" tIns="807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FHIR Client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(US Core Re</a:t>
            </a: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quester</a:t>
            </a:r>
            <a:r>
              <a:rPr b="0" i="0" lang="en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