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DA64-4873-8347-8939-CFB5B96A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BDE88-CB53-6D46-A10A-1000ED37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2EED-6C16-0E4A-987F-16E5668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A055-EF9E-844A-8E26-88BACFD1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687F-96F9-1348-8196-959D5EA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4692-FDFC-1C42-BA0D-E72961FB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CE93-0230-0D40-8C75-EF55479A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4219-4E4C-FD45-B40D-0CF1933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3EC2-8D46-C249-B9DC-F8DCA19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DF6C-A6DC-974C-8E16-CAE9937E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16A21-D0D9-E647-B751-B36A059C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774EF-6D5E-B842-B31B-10919BFB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35A3-9D4E-C746-A15A-BD1EDAE8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920B-3EC6-4141-8DE1-9BE27AF7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CFF9-1FE7-2742-84EB-B4FC0F8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FADD-351C-EB47-91AD-7B075432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D49A-6235-B24E-9D20-83E8FDEC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6FF2-CFAA-694B-9957-68B3BE3D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4A4D-EE46-5E43-914E-C53C5179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F0A7-983D-3546-8FA3-51B522E0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6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1A51-FF16-204B-908B-F8B57265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1DB4-2442-1B45-A3E2-7B683510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2A4-2A76-1447-BE45-D53C377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C674-D38F-F54F-9D7F-51548BE1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C6E-1FA9-2B4B-B75E-8EDDBBFC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576B-48B5-564D-8A27-1913BA9B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5CFC-7249-044D-98C8-F956B0A04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E557-D3F0-E04C-9B6E-2CC0487F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D9B33-6853-4C47-98B8-BFD0A9E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A5C4D-19F2-2347-AFA6-445E476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9379-8E45-5247-898E-F2ABAC1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AD84-17B8-B040-B676-A2297AB9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4942-FCD8-8047-A41F-478D7E1E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DA25-F94F-2B40-AF29-E23CF4200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5057A-C63C-B84C-A485-5B6EC5FD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BFC52-CD40-564C-9943-9E8A71A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3F8E2-8EFE-6F4F-B213-0E61174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6A5EE-FA38-8B4A-8BED-2694FFD6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9578-8A22-8C4D-A5EF-3F4322E2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6E1D-3658-2B4E-8525-91C278E7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4A3FF-91D3-3A40-B5BC-2436BE4D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65EA2-763E-7A48-A9E8-D8EA64B0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BAB4C-7189-9243-8A96-E7EC91B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1993-8E62-3545-9CEB-8640F8A7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ED955-419D-3945-B8A8-5AD6145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ADD2-4018-F145-BD5E-20962198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7694-AF37-7D40-99DB-2C4CD5B1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7D2-1B97-494D-95B0-0C87887A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0D9D-EE0D-8347-8847-1B0AB9A0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08D7-4519-7141-989B-D8C0D468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F8ED-DAAE-8D41-A791-B58BB675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2F69-179D-8B4D-B42E-166F7E08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2051-8601-7943-B53E-FAEA1AFD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A6661-00C7-A14C-9759-74D435031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BD47-3BAF-4440-8D08-7E7B9688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7D59-419E-5A4E-BB46-86990CAB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CC32-1FD5-AA46-AAFC-F5DADBE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B3AC-C645-5E48-9D3C-83D87CD2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8D6-905B-4D4A-89E1-34DB9C38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7A75-9BE0-CE46-B11F-457650DC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F692-65BF-0649-B28B-597796A5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01F5-CEBE-444B-AE0F-8B86E94226A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A559-E575-0544-8759-4B8A4CCC8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AACD-20E5-C34D-AC33-854F94C88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23D3-3499-8B4B-B385-6A11A145C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3B0781-3D96-8B47-978E-89D4B90F4064}"/>
              </a:ext>
            </a:extLst>
          </p:cNvPr>
          <p:cNvGrpSpPr/>
          <p:nvPr/>
        </p:nvGrpSpPr>
        <p:grpSpPr>
          <a:xfrm>
            <a:off x="1560502" y="1099751"/>
            <a:ext cx="9070996" cy="1383957"/>
            <a:chOff x="1488492" y="1099751"/>
            <a:chExt cx="9070996" cy="138395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C53D1B-EE76-D142-B421-96BE501C25A0}"/>
                </a:ext>
              </a:extLst>
            </p:cNvPr>
            <p:cNvSpPr/>
            <p:nvPr/>
          </p:nvSpPr>
          <p:spPr>
            <a:xfrm>
              <a:off x="1488492" y="1099751"/>
              <a:ext cx="3274541" cy="1383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DocumentReference</a:t>
              </a:r>
              <a:endParaRPr lang="en-US" sz="200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345380C-656D-4745-9431-C13E4BE299A7}"/>
                </a:ext>
              </a:extLst>
            </p:cNvPr>
            <p:cNvSpPr/>
            <p:nvPr/>
          </p:nvSpPr>
          <p:spPr>
            <a:xfrm>
              <a:off x="7284947" y="1099751"/>
              <a:ext cx="3274541" cy="1383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DiagnosticReport</a:t>
              </a:r>
              <a:endParaRPr lang="en-US" sz="2000" dirty="0"/>
            </a:p>
          </p:txBody>
        </p:sp>
      </p:grpSp>
      <p:sp>
        <p:nvSpPr>
          <p:cNvPr id="7" name="Folded Corner 6">
            <a:extLst>
              <a:ext uri="{FF2B5EF4-FFF2-40B4-BE49-F238E27FC236}">
                <a16:creationId xmlns:a16="http://schemas.microsoft.com/office/drawing/2014/main" id="{6A5F202A-7C77-2D42-9F28-AC3F9894942F}"/>
              </a:ext>
            </a:extLst>
          </p:cNvPr>
          <p:cNvSpPr/>
          <p:nvPr/>
        </p:nvSpPr>
        <p:spPr>
          <a:xfrm rot="10800000" flipH="1">
            <a:off x="5379237" y="4003448"/>
            <a:ext cx="1433526" cy="2039006"/>
          </a:xfrm>
          <a:prstGeom prst="foldedCorner">
            <a:avLst>
              <a:gd name="adj" fmla="val 3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sz="2800" dirty="0"/>
              <a:t>PDF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F9B6EE-B7C7-5B4E-9C12-7B6E46323262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97773" y="2483708"/>
            <a:ext cx="2181464" cy="2539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5FF3A1-62A3-2842-B3BD-7FF192191490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6812763" y="2483708"/>
            <a:ext cx="2181465" cy="2539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C1011-D7CA-E544-9CCB-345ABB767C21}"/>
              </a:ext>
            </a:extLst>
          </p:cNvPr>
          <p:cNvSpPr txBox="1"/>
          <p:nvPr/>
        </p:nvSpPr>
        <p:spPr>
          <a:xfrm>
            <a:off x="7284947" y="3138616"/>
            <a:ext cx="2118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presentedForm.url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BFDDA-CC88-8E47-BE71-D351963EBA49}"/>
              </a:ext>
            </a:extLst>
          </p:cNvPr>
          <p:cNvSpPr txBox="1"/>
          <p:nvPr/>
        </p:nvSpPr>
        <p:spPr>
          <a:xfrm>
            <a:off x="2701657" y="3138616"/>
            <a:ext cx="2555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Content.attachment.url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</cp:revision>
  <dcterms:created xsi:type="dcterms:W3CDTF">2021-06-24T19:37:52Z</dcterms:created>
  <dcterms:modified xsi:type="dcterms:W3CDTF">2021-06-24T19:57:15Z</dcterms:modified>
</cp:coreProperties>
</file>