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2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0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8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D173-3DF7-447C-95A3-17EC58F12CAA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B9B1-6DFC-4963-A91C-6B7596B0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82" y="1371600"/>
            <a:ext cx="6255790" cy="457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6295" y="206514"/>
            <a:ext cx="548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King County </a:t>
            </a:r>
            <a:r>
              <a:rPr lang="en-US" sz="4000" dirty="0" smtClean="0"/>
              <a:t>Washington</a:t>
            </a:r>
          </a:p>
          <a:p>
            <a:pPr algn="ctr"/>
            <a:r>
              <a:rPr lang="en-US" sz="2800" dirty="0" smtClean="0"/>
              <a:t>Home Price Evaluation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7734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37" y="609600"/>
            <a:ext cx="716726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2199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King County Property Dataset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018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32199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Market Trends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616974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Predictors – variables used to determine affects on home prices.</a:t>
            </a:r>
          </a:p>
          <a:p>
            <a:r>
              <a:rPr lang="en-US" dirty="0" err="1" smtClean="0"/>
              <a:t>Coef</a:t>
            </a:r>
            <a:r>
              <a:rPr lang="en-US" dirty="0" smtClean="0"/>
              <a:t> – amount increase in expected price if these are true</a:t>
            </a:r>
          </a:p>
          <a:p>
            <a:r>
              <a:rPr lang="en-US" dirty="0" smtClean="0"/>
              <a:t>P-Values – statistical acceptance of the </a:t>
            </a:r>
            <a:r>
              <a:rPr lang="en-US" dirty="0" err="1" smtClean="0"/>
              <a:t>Coef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61" y="2236839"/>
            <a:ext cx="741247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03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2199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Appendix: Data </a:t>
            </a:r>
            <a:r>
              <a:rPr lang="en-US" sz="3200" dirty="0" smtClean="0"/>
              <a:t>Analysis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540410"/>
            <a:ext cx="46577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60" y="324586"/>
            <a:ext cx="39909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21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45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guy</dc:creator>
  <cp:lastModifiedBy>joe guy</cp:lastModifiedBy>
  <cp:revision>13</cp:revision>
  <dcterms:created xsi:type="dcterms:W3CDTF">2019-03-06T02:19:02Z</dcterms:created>
  <dcterms:modified xsi:type="dcterms:W3CDTF">2019-03-08T20:34:10Z</dcterms:modified>
</cp:coreProperties>
</file>