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82" y="1371600"/>
            <a:ext cx="6255790" cy="457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6295" y="206514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King County </a:t>
            </a:r>
            <a:r>
              <a:rPr lang="en-US" sz="4000" dirty="0" smtClean="0"/>
              <a:t>Washington</a:t>
            </a:r>
          </a:p>
          <a:p>
            <a:pPr algn="ctr"/>
            <a:r>
              <a:rPr lang="en-US" sz="2800" dirty="0" smtClean="0"/>
              <a:t>Home Price Evaluation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734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7" y="609600"/>
            <a:ext cx="716726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219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King County Property Dataset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01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219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Analysis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407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analysis of the dataset showing the property features that will most accurately affect price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model will explain 68% of the variance between price and each feature.  </a:t>
            </a:r>
          </a:p>
          <a:p>
            <a:endParaRPr lang="en-US" dirty="0"/>
          </a:p>
          <a:p>
            <a:r>
              <a:rPr lang="en-US" dirty="0" smtClean="0"/>
              <a:t>For each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540410"/>
            <a:ext cx="4657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60" y="324586"/>
            <a:ext cx="39909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21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R-squared = __% variance of the property price affected by ____ feature.</a:t>
            </a:r>
          </a:p>
          <a:p>
            <a:r>
              <a:rPr lang="en-US" dirty="0" smtClean="0"/>
              <a:t>The Intercept: A "unit" increase in TV spending is associated with a 0.0475 "unit" increase in Sales. OR An additional 1,000 spent on TV is associated with an increase in sales of 47.5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219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2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219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Selling Your Home</a:t>
            </a:r>
            <a:endParaRPr lang="en-US" sz="32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41711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209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dollar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6999"/>
            <a:ext cx="7988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0" y="3271684"/>
            <a:ext cx="8978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43741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9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219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Buying A Home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7845"/>
            <a:ext cx="8991600" cy="52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1" y="3657600"/>
            <a:ext cx="690995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2812534"/>
            <a:ext cx="9006840" cy="43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14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110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guy</dc:creator>
  <cp:lastModifiedBy>joe guy</cp:lastModifiedBy>
  <cp:revision>10</cp:revision>
  <dcterms:created xsi:type="dcterms:W3CDTF">2019-03-06T02:19:02Z</dcterms:created>
  <dcterms:modified xsi:type="dcterms:W3CDTF">2019-03-08T16:42:34Z</dcterms:modified>
</cp:coreProperties>
</file>