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67" d="100"/>
          <a:sy n="67" d="100"/>
        </p:scale>
        <p:origin x="7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DATS 6203 </a:t>
            </a:r>
            <a:br>
              <a:rPr lang="en-US" dirty="0" smtClean="0"/>
            </a:br>
            <a:r>
              <a:rPr lang="en-US" dirty="0" smtClean="0"/>
              <a:t>Final Project</a:t>
            </a:r>
            <a:br>
              <a:rPr lang="en-US" dirty="0" smtClean="0"/>
            </a:br>
            <a:r>
              <a:rPr lang="en-US" dirty="0" smtClean="0"/>
              <a:t>Group 6</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21359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goal of this project is to train a convolutional neural network to classify handwritten digits based on the SVHN dataset.  This report will describe the dataset, network architecture, how the network will be trained, and then how the trained model performs on new data.</a:t>
            </a:r>
          </a:p>
          <a:p>
            <a:endParaRPr lang="en-US" dirty="0"/>
          </a:p>
        </p:txBody>
      </p:sp>
    </p:spTree>
    <p:extLst>
      <p:ext uri="{BB962C8B-B14F-4D97-AF65-F5344CB8AC3E}">
        <p14:creationId xmlns:p14="http://schemas.microsoft.com/office/powerpoint/2010/main" val="3186601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dataset</a:t>
            </a:r>
            <a:endParaRPr lang="en-US" dirty="0"/>
          </a:p>
        </p:txBody>
      </p:sp>
      <p:sp>
        <p:nvSpPr>
          <p:cNvPr id="3" name="Content Placeholder 2"/>
          <p:cNvSpPr>
            <a:spLocks noGrp="1"/>
          </p:cNvSpPr>
          <p:nvPr>
            <p:ph idx="1"/>
          </p:nvPr>
        </p:nvSpPr>
        <p:spPr/>
        <p:txBody>
          <a:bodyPr/>
          <a:lstStyle/>
          <a:p>
            <a:r>
              <a:rPr lang="en-US" dirty="0"/>
              <a:t>The Street View House Numbers (SVHN) Dataset consists of images of house numbers in Google Street View images.  Each image is classified as 1 of 10 digits from 0 to 9.  There are 73257 digits for training and 26032 digits for testing.  Although the original images with bounding boxes around individual characters is available, the images that will be used for this project are cropped images of single characters resized to a resolution of 32-by-32 pixels.  The dimension of each images is 32X32X3.  3 represents values of red, green, and blue color channels in a color image.</a:t>
            </a:r>
          </a:p>
          <a:p>
            <a:endParaRPr lang="en-US" dirty="0"/>
          </a:p>
        </p:txBody>
      </p:sp>
    </p:spTree>
    <p:extLst>
      <p:ext uri="{BB962C8B-B14F-4D97-AF65-F5344CB8AC3E}">
        <p14:creationId xmlns:p14="http://schemas.microsoft.com/office/powerpoint/2010/main" val="1458997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network</a:t>
            </a:r>
            <a:endParaRPr lang="en-US" dirty="0"/>
          </a:p>
        </p:txBody>
      </p:sp>
      <p:sp>
        <p:nvSpPr>
          <p:cNvPr id="3" name="Content Placeholder 2"/>
          <p:cNvSpPr>
            <a:spLocks noGrp="1"/>
          </p:cNvSpPr>
          <p:nvPr>
            <p:ph idx="1"/>
          </p:nvPr>
        </p:nvSpPr>
        <p:spPr/>
        <p:txBody>
          <a:bodyPr/>
          <a:lstStyle/>
          <a:p>
            <a:r>
              <a:rPr lang="en-US" dirty="0"/>
              <a:t>The deep learning network that will be used will be composed of 1 or more 2-dimensional convolutional layers each followed by a max pooling layer and then the rectified linear unit activation function.  Then there will be a fully connected layer consisting of hundreds of neurons, followed by a </a:t>
            </a:r>
            <a:r>
              <a:rPr lang="en-US" dirty="0" err="1"/>
              <a:t>softmax</a:t>
            </a:r>
            <a:r>
              <a:rPr lang="en-US" dirty="0"/>
              <a:t> layer of 10 neurons.  A dropout layer prior to the fully connected layer will also be implemented. </a:t>
            </a:r>
            <a:endParaRPr lang="en-US" dirty="0"/>
          </a:p>
        </p:txBody>
      </p:sp>
    </p:spTree>
    <p:extLst>
      <p:ext uri="{BB962C8B-B14F-4D97-AF65-F5344CB8AC3E}">
        <p14:creationId xmlns:p14="http://schemas.microsoft.com/office/powerpoint/2010/main" val="931257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deep learning network and training algorithm</a:t>
            </a:r>
            <a:endParaRPr lang="en-US" dirty="0"/>
          </a:p>
        </p:txBody>
      </p:sp>
      <p:sp>
        <p:nvSpPr>
          <p:cNvPr id="3" name="Content Placeholder 2"/>
          <p:cNvSpPr>
            <a:spLocks noGrp="1"/>
          </p:cNvSpPr>
          <p:nvPr>
            <p:ph idx="1"/>
          </p:nvPr>
        </p:nvSpPr>
        <p:spPr/>
        <p:txBody>
          <a:bodyPr/>
          <a:lstStyle/>
          <a:p>
            <a:r>
              <a:rPr lang="en-US" dirty="0"/>
              <a:t>The training algorithm will be either stochastic gradient descent or the Adam algorithm</a:t>
            </a:r>
            <a:r>
              <a:rPr lang="en-US" baseline="30000" dirty="0"/>
              <a:t> </a:t>
            </a:r>
            <a:r>
              <a:rPr lang="en-US" dirty="0"/>
              <a:t>with mini-batches.    The framework that will be used to implement CNN networks and training algorithms is the </a:t>
            </a:r>
            <a:r>
              <a:rPr lang="en-US" dirty="0" err="1"/>
              <a:t>Pytorch</a:t>
            </a:r>
            <a:r>
              <a:rPr lang="en-US" dirty="0"/>
              <a:t> module in Python utilizing GPU.</a:t>
            </a:r>
          </a:p>
          <a:p>
            <a:endParaRPr lang="en-US" dirty="0"/>
          </a:p>
        </p:txBody>
      </p:sp>
    </p:spTree>
    <p:extLst>
      <p:ext uri="{BB962C8B-B14F-4D97-AF65-F5344CB8AC3E}">
        <p14:creationId xmlns:p14="http://schemas.microsoft.com/office/powerpoint/2010/main" val="2607639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7" name="Content Placeholder 6" descr="C:\Users\Vinay\Desktop\GWU\DATS 6203\Final project\best mode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083" y="2159388"/>
            <a:ext cx="4763585" cy="3569513"/>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121720233"/>
              </p:ext>
            </p:extLst>
          </p:nvPr>
        </p:nvGraphicFramePr>
        <p:xfrm>
          <a:off x="6563519" y="2285841"/>
          <a:ext cx="2911475" cy="1859280"/>
        </p:xfrm>
        <a:graphic>
          <a:graphicData uri="http://schemas.openxmlformats.org/drawingml/2006/table">
            <a:tbl>
              <a:tblPr/>
              <a:tblGrid>
                <a:gridCol w="611505"/>
                <a:gridCol w="597535"/>
                <a:gridCol w="597535"/>
                <a:gridCol w="576580"/>
                <a:gridCol w="528320"/>
              </a:tblGrid>
              <a:tr h="0">
                <a:tc>
                  <a:txBody>
                    <a:bodyPr/>
                    <a:lstStyle/>
                    <a:p>
                      <a:pPr marL="0" marR="0">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Digit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i="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a:noFill/>
                    </a:lnB>
                    <a:solidFill>
                      <a:srgbClr val="FFFFFF"/>
                    </a:solidFill>
                  </a:tcPr>
                </a:tc>
              </a:tr>
              <a:tr h="0">
                <a:tc>
                  <a:txBody>
                    <a:bodyPr/>
                    <a:lstStyle/>
                    <a:p>
                      <a:pPr marL="0" marR="0">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Avg/Total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35"/>
                        </a:spcBef>
                        <a:spcAft>
                          <a:spcPts val="335"/>
                        </a:spcAft>
                      </a:pPr>
                      <a:r>
                        <a:rPr lang="en-US" sz="9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26032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545" marR="4254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81236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We determined that the optimal way to train a CNN on the SVHN data with </a:t>
            </a:r>
            <a:r>
              <a:rPr lang="en-US" dirty="0" err="1"/>
              <a:t>Pytorch</a:t>
            </a:r>
            <a:r>
              <a:rPr lang="en-US" dirty="0"/>
              <a:t> and GPU is with Adam and a learning rate of 0.001 and a mini-batch size of 1000.  In addition, normalization is important.  The plots indicate that there is </a:t>
            </a:r>
            <a:r>
              <a:rPr lang="en-US" dirty="0" err="1"/>
              <a:t>overfitting</a:t>
            </a:r>
            <a:r>
              <a:rPr lang="en-US" dirty="0"/>
              <a:t> in all of the CNNs that were trained.  However, reducing the number of parameters resulted in a slight decrease in prediction accuracy with an insignificant gain in computational speed.  The best CNN model has 3 convolution layers and 656,830 parameters and is able to classify 91.6% of the test images correctly.  </a:t>
            </a:r>
          </a:p>
          <a:p>
            <a:r>
              <a:rPr lang="en-US" dirty="0"/>
              <a:t>Additional parameters that might result in improved performance include padding in the convolution layer.  </a:t>
            </a:r>
          </a:p>
          <a:p>
            <a:endParaRPr lang="en-US" dirty="0"/>
          </a:p>
        </p:txBody>
      </p:sp>
    </p:spTree>
    <p:extLst>
      <p:ext uri="{BB962C8B-B14F-4D97-AF65-F5344CB8AC3E}">
        <p14:creationId xmlns:p14="http://schemas.microsoft.com/office/powerpoint/2010/main" val="3783110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466</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DATS 6203  Final Project Group 6</vt:lpstr>
      <vt:lpstr>Introduction</vt:lpstr>
      <vt:lpstr>Description of dataset</vt:lpstr>
      <vt:lpstr>Description of network</vt:lpstr>
      <vt:lpstr>Description of deep learning network and training algorithm</vt:lpstr>
      <vt:lpstr>Experimental results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DATS 6203  Final Project Group 6</dc:title>
  <dc:creator>Vin B</dc:creator>
  <cp:lastModifiedBy>Vin B</cp:lastModifiedBy>
  <cp:revision>2</cp:revision>
  <dcterms:created xsi:type="dcterms:W3CDTF">2018-04-25T03:19:05Z</dcterms:created>
  <dcterms:modified xsi:type="dcterms:W3CDTF">2018-04-25T03:39:08Z</dcterms:modified>
</cp:coreProperties>
</file>