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72" r:id="rId1"/>
  </p:sldMasterIdLst>
  <p:sldIdLst>
    <p:sldId id="256" r:id="rId2"/>
    <p:sldId id="257" r:id="rId3"/>
    <p:sldId id="264" r:id="rId4"/>
    <p:sldId id="288" r:id="rId5"/>
    <p:sldId id="270" r:id="rId6"/>
    <p:sldId id="272" r:id="rId7"/>
    <p:sldId id="277" r:id="rId8"/>
    <p:sldId id="278" r:id="rId9"/>
    <p:sldId id="280" r:id="rId10"/>
    <p:sldId id="281" r:id="rId11"/>
    <p:sldId id="287" r:id="rId12"/>
    <p:sldId id="286"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00"/>
    <a:srgbClr val="D34817"/>
    <a:srgbClr val="FCF0EE"/>
    <a:srgbClr val="F9F9F9"/>
    <a:srgbClr val="F7F7F7"/>
    <a:srgbClr val="FDFDFD"/>
    <a:srgbClr val="F5F5F5"/>
    <a:srgbClr val="FFFFFF"/>
    <a:srgbClr val="FEFCFC"/>
    <a:srgbClr val="C1421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D5850E4-C281-42B4-B6BD-664961007DE7}" v="156" dt="2024-08-03T15:36:40.79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4660"/>
  </p:normalViewPr>
  <p:slideViewPr>
    <p:cSldViewPr snapToGrid="0">
      <p:cViewPr varScale="1">
        <p:scale>
          <a:sx n="110" d="100"/>
          <a:sy n="110" d="100"/>
        </p:scale>
        <p:origin x="378"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seph Choi" userId="d4c6b4fe-c5ce-4c2a-939b-97470c93040a" providerId="ADAL" clId="{BD5850E4-C281-42B4-B6BD-664961007DE7}"/>
    <pc:docChg chg="undo redo custSel addSld delSld modSld sldOrd">
      <pc:chgData name="Joseph Choi" userId="d4c6b4fe-c5ce-4c2a-939b-97470c93040a" providerId="ADAL" clId="{BD5850E4-C281-42B4-B6BD-664961007DE7}" dt="2024-08-03T15:50:47.885" v="4987" actId="1076"/>
      <pc:docMkLst>
        <pc:docMk/>
      </pc:docMkLst>
      <pc:sldChg chg="addSp modSp mod setBg">
        <pc:chgData name="Joseph Choi" userId="d4c6b4fe-c5ce-4c2a-939b-97470c93040a" providerId="ADAL" clId="{BD5850E4-C281-42B4-B6BD-664961007DE7}" dt="2024-08-03T05:13:13.974" v="4853" actId="1038"/>
        <pc:sldMkLst>
          <pc:docMk/>
          <pc:sldMk cId="3871851384" sldId="256"/>
        </pc:sldMkLst>
        <pc:spChg chg="mod">
          <ac:chgData name="Joseph Choi" userId="d4c6b4fe-c5ce-4c2a-939b-97470c93040a" providerId="ADAL" clId="{BD5850E4-C281-42B4-B6BD-664961007DE7}" dt="2024-08-03T05:09:17.684" v="4805" actId="113"/>
          <ac:spMkLst>
            <pc:docMk/>
            <pc:sldMk cId="3871851384" sldId="256"/>
            <ac:spMk id="2" creationId="{5D439B28-80BC-4389-9600-30F12A8482E7}"/>
          </ac:spMkLst>
        </pc:spChg>
        <pc:spChg chg="mod">
          <ac:chgData name="Joseph Choi" userId="d4c6b4fe-c5ce-4c2a-939b-97470c93040a" providerId="ADAL" clId="{BD5850E4-C281-42B4-B6BD-664961007DE7}" dt="2024-08-03T05:08:33.786" v="4802" actId="20577"/>
          <ac:spMkLst>
            <pc:docMk/>
            <pc:sldMk cId="3871851384" sldId="256"/>
            <ac:spMk id="3" creationId="{A01AB3E3-3080-9470-B62C-E53AC24E514F}"/>
          </ac:spMkLst>
        </pc:spChg>
        <pc:picChg chg="add mod">
          <ac:chgData name="Joseph Choi" userId="d4c6b4fe-c5ce-4c2a-939b-97470c93040a" providerId="ADAL" clId="{BD5850E4-C281-42B4-B6BD-664961007DE7}" dt="2024-08-03T05:13:13.974" v="4853" actId="1038"/>
          <ac:picMkLst>
            <pc:docMk/>
            <pc:sldMk cId="3871851384" sldId="256"/>
            <ac:picMk id="5" creationId="{96034C55-F633-2BDE-5C84-C7402B2A9E38}"/>
          </ac:picMkLst>
        </pc:picChg>
      </pc:sldChg>
      <pc:sldChg chg="addSp delSp modSp mod setBg">
        <pc:chgData name="Joseph Choi" userId="d4c6b4fe-c5ce-4c2a-939b-97470c93040a" providerId="ADAL" clId="{BD5850E4-C281-42B4-B6BD-664961007DE7}" dt="2024-08-03T05:13:19.940" v="4855"/>
        <pc:sldMkLst>
          <pc:docMk/>
          <pc:sldMk cId="3051388293" sldId="257"/>
        </pc:sldMkLst>
        <pc:spChg chg="mod">
          <ac:chgData name="Joseph Choi" userId="d4c6b4fe-c5ce-4c2a-939b-97470c93040a" providerId="ADAL" clId="{BD5850E4-C281-42B4-B6BD-664961007DE7}" dt="2024-08-03T05:09:05.294" v="4803" actId="113"/>
          <ac:spMkLst>
            <pc:docMk/>
            <pc:sldMk cId="3051388293" sldId="257"/>
            <ac:spMk id="2" creationId="{3F5BB2DB-C9BA-A574-FF79-519AF4668B46}"/>
          </ac:spMkLst>
        </pc:spChg>
        <pc:spChg chg="mod">
          <ac:chgData name="Joseph Choi" userId="d4c6b4fe-c5ce-4c2a-939b-97470c93040a" providerId="ADAL" clId="{BD5850E4-C281-42B4-B6BD-664961007DE7}" dt="2024-08-03T05:10:02.618" v="4847" actId="20577"/>
          <ac:spMkLst>
            <pc:docMk/>
            <pc:sldMk cId="3051388293" sldId="257"/>
            <ac:spMk id="3" creationId="{F89813D7-4A21-A7E6-DCA6-A9410C68C7D5}"/>
          </ac:spMkLst>
        </pc:spChg>
        <pc:picChg chg="add mod">
          <ac:chgData name="Joseph Choi" userId="d4c6b4fe-c5ce-4c2a-939b-97470c93040a" providerId="ADAL" clId="{BD5850E4-C281-42B4-B6BD-664961007DE7}" dt="2024-08-03T05:06:43.660" v="4776"/>
          <ac:picMkLst>
            <pc:docMk/>
            <pc:sldMk cId="3051388293" sldId="257"/>
            <ac:picMk id="4" creationId="{73C26B4F-CF2D-B580-4915-52D5E644B7DB}"/>
          </ac:picMkLst>
        </pc:picChg>
        <pc:picChg chg="add del mod">
          <ac:chgData name="Joseph Choi" userId="d4c6b4fe-c5ce-4c2a-939b-97470c93040a" providerId="ADAL" clId="{BD5850E4-C281-42B4-B6BD-664961007DE7}" dt="2024-08-03T05:13:19.607" v="4854" actId="478"/>
          <ac:picMkLst>
            <pc:docMk/>
            <pc:sldMk cId="3051388293" sldId="257"/>
            <ac:picMk id="5" creationId="{A6002A04-E811-376F-22F4-16134367B46C}"/>
          </ac:picMkLst>
        </pc:picChg>
        <pc:picChg chg="add mod">
          <ac:chgData name="Joseph Choi" userId="d4c6b4fe-c5ce-4c2a-939b-97470c93040a" providerId="ADAL" clId="{BD5850E4-C281-42B4-B6BD-664961007DE7}" dt="2024-08-03T05:13:19.940" v="4855"/>
          <ac:picMkLst>
            <pc:docMk/>
            <pc:sldMk cId="3051388293" sldId="257"/>
            <ac:picMk id="6" creationId="{DFA8EA09-29E1-7FA8-20AF-8FE41D34A35D}"/>
          </ac:picMkLst>
        </pc:picChg>
      </pc:sldChg>
      <pc:sldChg chg="delSp modSp del setBg">
        <pc:chgData name="Joseph Choi" userId="d4c6b4fe-c5ce-4c2a-939b-97470c93040a" providerId="ADAL" clId="{BD5850E4-C281-42B4-B6BD-664961007DE7}" dt="2024-08-02T20:16:05.158" v="892" actId="2696"/>
        <pc:sldMkLst>
          <pc:docMk/>
          <pc:sldMk cId="2013289826" sldId="258"/>
        </pc:sldMkLst>
        <pc:spChg chg="mod">
          <ac:chgData name="Joseph Choi" userId="d4c6b4fe-c5ce-4c2a-939b-97470c93040a" providerId="ADAL" clId="{BD5850E4-C281-42B4-B6BD-664961007DE7}" dt="2024-08-02T19:16:01.780" v="4"/>
          <ac:spMkLst>
            <pc:docMk/>
            <pc:sldMk cId="2013289826" sldId="258"/>
            <ac:spMk id="2" creationId="{0C80AC36-7464-B134-1C3E-5A60115C6B08}"/>
          </ac:spMkLst>
        </pc:spChg>
        <pc:spChg chg="mod">
          <ac:chgData name="Joseph Choi" userId="d4c6b4fe-c5ce-4c2a-939b-97470c93040a" providerId="ADAL" clId="{BD5850E4-C281-42B4-B6BD-664961007DE7}" dt="2024-08-02T19:28:22.170" v="159" actId="18245"/>
          <ac:spMkLst>
            <pc:docMk/>
            <pc:sldMk cId="2013289826" sldId="258"/>
            <ac:spMk id="9" creationId="{ABCEE145-46E4-0267-02E8-DA7808BE03B0}"/>
          </ac:spMkLst>
        </pc:spChg>
        <pc:spChg chg="mod">
          <ac:chgData name="Joseph Choi" userId="d4c6b4fe-c5ce-4c2a-939b-97470c93040a" providerId="ADAL" clId="{BD5850E4-C281-42B4-B6BD-664961007DE7}" dt="2024-08-02T19:28:22.170" v="159" actId="18245"/>
          <ac:spMkLst>
            <pc:docMk/>
            <pc:sldMk cId="2013289826" sldId="258"/>
            <ac:spMk id="10" creationId="{54133D37-09D5-8676-AD7C-AA6443F9FE86}"/>
          </ac:spMkLst>
        </pc:spChg>
        <pc:spChg chg="mod">
          <ac:chgData name="Joseph Choi" userId="d4c6b4fe-c5ce-4c2a-939b-97470c93040a" providerId="ADAL" clId="{BD5850E4-C281-42B4-B6BD-664961007DE7}" dt="2024-08-02T19:28:22.170" v="159" actId="18245"/>
          <ac:spMkLst>
            <pc:docMk/>
            <pc:sldMk cId="2013289826" sldId="258"/>
            <ac:spMk id="11" creationId="{BA4EE7A4-8D56-7AC0-14B5-8705ABE4AA45}"/>
          </ac:spMkLst>
        </pc:spChg>
        <pc:spChg chg="mod">
          <ac:chgData name="Joseph Choi" userId="d4c6b4fe-c5ce-4c2a-939b-97470c93040a" providerId="ADAL" clId="{BD5850E4-C281-42B4-B6BD-664961007DE7}" dt="2024-08-02T19:28:22.170" v="159" actId="18245"/>
          <ac:spMkLst>
            <pc:docMk/>
            <pc:sldMk cId="2013289826" sldId="258"/>
            <ac:spMk id="12" creationId="{83993AD3-A8B1-3B9C-3AC0-37F0297ADBC0}"/>
          </ac:spMkLst>
        </pc:spChg>
        <pc:spChg chg="mod">
          <ac:chgData name="Joseph Choi" userId="d4c6b4fe-c5ce-4c2a-939b-97470c93040a" providerId="ADAL" clId="{BD5850E4-C281-42B4-B6BD-664961007DE7}" dt="2024-08-02T19:28:22.170" v="159" actId="18245"/>
          <ac:spMkLst>
            <pc:docMk/>
            <pc:sldMk cId="2013289826" sldId="258"/>
            <ac:spMk id="13" creationId="{55B8064D-8CB9-0C44-2ED4-DAF644F3A05E}"/>
          </ac:spMkLst>
        </pc:spChg>
        <pc:spChg chg="mod">
          <ac:chgData name="Joseph Choi" userId="d4c6b4fe-c5ce-4c2a-939b-97470c93040a" providerId="ADAL" clId="{BD5850E4-C281-42B4-B6BD-664961007DE7}" dt="2024-08-02T19:28:22.170" v="159" actId="18245"/>
          <ac:spMkLst>
            <pc:docMk/>
            <pc:sldMk cId="2013289826" sldId="258"/>
            <ac:spMk id="14" creationId="{2962B0A7-B846-CBA0-EBA3-F20D05617542}"/>
          </ac:spMkLst>
        </pc:spChg>
        <pc:spChg chg="mod">
          <ac:chgData name="Joseph Choi" userId="d4c6b4fe-c5ce-4c2a-939b-97470c93040a" providerId="ADAL" clId="{BD5850E4-C281-42B4-B6BD-664961007DE7}" dt="2024-08-02T19:28:22.170" v="159" actId="18245"/>
          <ac:spMkLst>
            <pc:docMk/>
            <pc:sldMk cId="2013289826" sldId="258"/>
            <ac:spMk id="15" creationId="{10135531-92F6-B797-73FC-1D71F540657C}"/>
          </ac:spMkLst>
        </pc:spChg>
        <pc:spChg chg="mod">
          <ac:chgData name="Joseph Choi" userId="d4c6b4fe-c5ce-4c2a-939b-97470c93040a" providerId="ADAL" clId="{BD5850E4-C281-42B4-B6BD-664961007DE7}" dt="2024-08-02T19:28:22.170" v="159" actId="18245"/>
          <ac:spMkLst>
            <pc:docMk/>
            <pc:sldMk cId="2013289826" sldId="258"/>
            <ac:spMk id="16" creationId="{945CEABB-CD5A-9652-E3BC-2AF927677144}"/>
          </ac:spMkLst>
        </pc:spChg>
        <pc:spChg chg="mod">
          <ac:chgData name="Joseph Choi" userId="d4c6b4fe-c5ce-4c2a-939b-97470c93040a" providerId="ADAL" clId="{BD5850E4-C281-42B4-B6BD-664961007DE7}" dt="2024-08-02T19:28:22.170" v="159" actId="18245"/>
          <ac:spMkLst>
            <pc:docMk/>
            <pc:sldMk cId="2013289826" sldId="258"/>
            <ac:spMk id="17" creationId="{B299F4CC-1F85-5A33-C7B3-5F489C9F443F}"/>
          </ac:spMkLst>
        </pc:spChg>
        <pc:grpChg chg="mod">
          <ac:chgData name="Joseph Choi" userId="d4c6b4fe-c5ce-4c2a-939b-97470c93040a" providerId="ADAL" clId="{BD5850E4-C281-42B4-B6BD-664961007DE7}" dt="2024-08-02T19:28:22.170" v="159" actId="18245"/>
          <ac:grpSpMkLst>
            <pc:docMk/>
            <pc:sldMk cId="2013289826" sldId="258"/>
            <ac:grpSpMk id="8" creationId="{EBBDD3BD-7176-4B1C-D50B-737D97E21C3C}"/>
          </ac:grpSpMkLst>
        </pc:grpChg>
        <pc:graphicFrameChg chg="del">
          <ac:chgData name="Joseph Choi" userId="d4c6b4fe-c5ce-4c2a-939b-97470c93040a" providerId="ADAL" clId="{BD5850E4-C281-42B4-B6BD-664961007DE7}" dt="2024-08-02T19:28:22.170" v="159" actId="18245"/>
          <ac:graphicFrameMkLst>
            <pc:docMk/>
            <pc:sldMk cId="2013289826" sldId="258"/>
            <ac:graphicFrameMk id="6" creationId="{C062BE56-2F49-F73D-43D1-C9B3522C2B28}"/>
          </ac:graphicFrameMkLst>
        </pc:graphicFrameChg>
      </pc:sldChg>
      <pc:sldChg chg="addSp delSp modSp new del mod setBg modClrScheme chgLayout">
        <pc:chgData name="Joseph Choi" userId="d4c6b4fe-c5ce-4c2a-939b-97470c93040a" providerId="ADAL" clId="{BD5850E4-C281-42B4-B6BD-664961007DE7}" dt="2024-08-02T19:58:08.654" v="627" actId="47"/>
        <pc:sldMkLst>
          <pc:docMk/>
          <pc:sldMk cId="782048486" sldId="259"/>
        </pc:sldMkLst>
        <pc:spChg chg="mod ord">
          <ac:chgData name="Joseph Choi" userId="d4c6b4fe-c5ce-4c2a-939b-97470c93040a" providerId="ADAL" clId="{BD5850E4-C281-42B4-B6BD-664961007DE7}" dt="2024-08-02T19:22:04.931" v="124" actId="1036"/>
          <ac:spMkLst>
            <pc:docMk/>
            <pc:sldMk cId="782048486" sldId="259"/>
            <ac:spMk id="2" creationId="{59B7F598-42EC-4225-40B6-B1AB1BAA897E}"/>
          </ac:spMkLst>
        </pc:spChg>
        <pc:spChg chg="del mod ord">
          <ac:chgData name="Joseph Choi" userId="d4c6b4fe-c5ce-4c2a-939b-97470c93040a" providerId="ADAL" clId="{BD5850E4-C281-42B4-B6BD-664961007DE7}" dt="2024-08-02T19:17:14.645" v="46" actId="700"/>
          <ac:spMkLst>
            <pc:docMk/>
            <pc:sldMk cId="782048486" sldId="259"/>
            <ac:spMk id="3" creationId="{F0A7CE39-24B7-597D-512A-F7336F7755AB}"/>
          </ac:spMkLst>
        </pc:spChg>
        <pc:spChg chg="add del mod ord">
          <ac:chgData name="Joseph Choi" userId="d4c6b4fe-c5ce-4c2a-939b-97470c93040a" providerId="ADAL" clId="{BD5850E4-C281-42B4-B6BD-664961007DE7}" dt="2024-08-02T19:19:48.511" v="50" actId="931"/>
          <ac:spMkLst>
            <pc:docMk/>
            <pc:sldMk cId="782048486" sldId="259"/>
            <ac:spMk id="4" creationId="{C7786699-4BA3-8EDE-6D2F-99B5B4E02719}"/>
          </ac:spMkLst>
        </pc:spChg>
        <pc:spChg chg="add mod ord">
          <ac:chgData name="Joseph Choi" userId="d4c6b4fe-c5ce-4c2a-939b-97470c93040a" providerId="ADAL" clId="{BD5850E4-C281-42B4-B6BD-664961007DE7}" dt="2024-08-02T19:30:59.824" v="188" actId="207"/>
          <ac:spMkLst>
            <pc:docMk/>
            <pc:sldMk cId="782048486" sldId="259"/>
            <ac:spMk id="5" creationId="{9CB5E4A1-5168-3DA5-16E3-B62A931839D7}"/>
          </ac:spMkLst>
        </pc:spChg>
        <pc:spChg chg="add del mod ord">
          <ac:chgData name="Joseph Choi" userId="d4c6b4fe-c5ce-4c2a-939b-97470c93040a" providerId="ADAL" clId="{BD5850E4-C281-42B4-B6BD-664961007DE7}" dt="2024-08-02T19:31:03.922" v="189" actId="478"/>
          <ac:spMkLst>
            <pc:docMk/>
            <pc:sldMk cId="782048486" sldId="259"/>
            <ac:spMk id="14" creationId="{635C4B09-9648-CB3F-5420-D7145F26CD33}"/>
          </ac:spMkLst>
        </pc:spChg>
        <pc:picChg chg="add mod">
          <ac:chgData name="Joseph Choi" userId="d4c6b4fe-c5ce-4c2a-939b-97470c93040a" providerId="ADAL" clId="{BD5850E4-C281-42B4-B6BD-664961007DE7}" dt="2024-08-02T19:24:27.466" v="134" actId="14100"/>
          <ac:picMkLst>
            <pc:docMk/>
            <pc:sldMk cId="782048486" sldId="259"/>
            <ac:picMk id="7" creationId="{8CB2A258-16E1-4C55-3358-22FAE4682FCB}"/>
          </ac:picMkLst>
        </pc:picChg>
        <pc:picChg chg="add del mod">
          <ac:chgData name="Joseph Choi" userId="d4c6b4fe-c5ce-4c2a-939b-97470c93040a" providerId="ADAL" clId="{BD5850E4-C281-42B4-B6BD-664961007DE7}" dt="2024-08-02T19:21:02.764" v="57" actId="478"/>
          <ac:picMkLst>
            <pc:docMk/>
            <pc:sldMk cId="782048486" sldId="259"/>
            <ac:picMk id="9" creationId="{4A2B0952-F6BB-5096-3361-754FBF2E82DE}"/>
          </ac:picMkLst>
        </pc:picChg>
        <pc:picChg chg="add mod">
          <ac:chgData name="Joseph Choi" userId="d4c6b4fe-c5ce-4c2a-939b-97470c93040a" providerId="ADAL" clId="{BD5850E4-C281-42B4-B6BD-664961007DE7}" dt="2024-08-02T19:24:23.727" v="133" actId="14100"/>
          <ac:picMkLst>
            <pc:docMk/>
            <pc:sldMk cId="782048486" sldId="259"/>
            <ac:picMk id="11" creationId="{9A1B9047-3634-19DA-5E38-8D9AC24F33ED}"/>
          </ac:picMkLst>
        </pc:picChg>
        <pc:picChg chg="add mod">
          <ac:chgData name="Joseph Choi" userId="d4c6b4fe-c5ce-4c2a-939b-97470c93040a" providerId="ADAL" clId="{BD5850E4-C281-42B4-B6BD-664961007DE7}" dt="2024-08-02T19:24:12.878" v="132" actId="14100"/>
          <ac:picMkLst>
            <pc:docMk/>
            <pc:sldMk cId="782048486" sldId="259"/>
            <ac:picMk id="13" creationId="{1415A826-0E79-9104-26BB-D94E6E6734C2}"/>
          </ac:picMkLst>
        </pc:picChg>
      </pc:sldChg>
      <pc:sldChg chg="addSp delSp modSp new add del mod modClrScheme chgLayout">
        <pc:chgData name="Joseph Choi" userId="d4c6b4fe-c5ce-4c2a-939b-97470c93040a" providerId="ADAL" clId="{BD5850E4-C281-42B4-B6BD-664961007DE7}" dt="2024-08-02T19:30:51.394" v="187" actId="2696"/>
        <pc:sldMkLst>
          <pc:docMk/>
          <pc:sldMk cId="2713629337" sldId="260"/>
        </pc:sldMkLst>
        <pc:spChg chg="del mod ord">
          <ac:chgData name="Joseph Choi" userId="d4c6b4fe-c5ce-4c2a-939b-97470c93040a" providerId="ADAL" clId="{BD5850E4-C281-42B4-B6BD-664961007DE7}" dt="2024-08-02T19:30:05.587" v="180" actId="700"/>
          <ac:spMkLst>
            <pc:docMk/>
            <pc:sldMk cId="2713629337" sldId="260"/>
            <ac:spMk id="2" creationId="{64BEA8F1-EC4A-35B7-5302-808CDB71BE9C}"/>
          </ac:spMkLst>
        </pc:spChg>
        <pc:spChg chg="del mod ord">
          <ac:chgData name="Joseph Choi" userId="d4c6b4fe-c5ce-4c2a-939b-97470c93040a" providerId="ADAL" clId="{BD5850E4-C281-42B4-B6BD-664961007DE7}" dt="2024-08-02T19:30:05.587" v="180" actId="700"/>
          <ac:spMkLst>
            <pc:docMk/>
            <pc:sldMk cId="2713629337" sldId="260"/>
            <ac:spMk id="3" creationId="{0177566F-7260-D968-EAB1-8EAB9B628377}"/>
          </ac:spMkLst>
        </pc:spChg>
        <pc:spChg chg="del">
          <ac:chgData name="Joseph Choi" userId="d4c6b4fe-c5ce-4c2a-939b-97470c93040a" providerId="ADAL" clId="{BD5850E4-C281-42B4-B6BD-664961007DE7}" dt="2024-08-02T19:30:05.587" v="180" actId="700"/>
          <ac:spMkLst>
            <pc:docMk/>
            <pc:sldMk cId="2713629337" sldId="260"/>
            <ac:spMk id="4" creationId="{96DBA910-1B64-C248-158D-BEA54AC068AC}"/>
          </ac:spMkLst>
        </pc:spChg>
        <pc:spChg chg="add mod ord">
          <ac:chgData name="Joseph Choi" userId="d4c6b4fe-c5ce-4c2a-939b-97470c93040a" providerId="ADAL" clId="{BD5850E4-C281-42B4-B6BD-664961007DE7}" dt="2024-08-02T19:30:11.220" v="181"/>
          <ac:spMkLst>
            <pc:docMk/>
            <pc:sldMk cId="2713629337" sldId="260"/>
            <ac:spMk id="5" creationId="{2505C38A-9C9A-1537-493D-F4861A9C1554}"/>
          </ac:spMkLst>
        </pc:spChg>
        <pc:spChg chg="add mod ord">
          <ac:chgData name="Joseph Choi" userId="d4c6b4fe-c5ce-4c2a-939b-97470c93040a" providerId="ADAL" clId="{BD5850E4-C281-42B4-B6BD-664961007DE7}" dt="2024-08-02T19:30:47.411" v="186"/>
          <ac:spMkLst>
            <pc:docMk/>
            <pc:sldMk cId="2713629337" sldId="260"/>
            <ac:spMk id="6" creationId="{CB095533-8904-AA77-B45C-FB1F73827B4C}"/>
          </ac:spMkLst>
        </pc:spChg>
      </pc:sldChg>
      <pc:sldChg chg="modSp add del mod">
        <pc:chgData name="Joseph Choi" userId="d4c6b4fe-c5ce-4c2a-939b-97470c93040a" providerId="ADAL" clId="{BD5850E4-C281-42B4-B6BD-664961007DE7}" dt="2024-08-02T19:58:08.654" v="627" actId="47"/>
        <pc:sldMkLst>
          <pc:docMk/>
          <pc:sldMk cId="4279934184" sldId="260"/>
        </pc:sldMkLst>
        <pc:spChg chg="mod">
          <ac:chgData name="Joseph Choi" userId="d4c6b4fe-c5ce-4c2a-939b-97470c93040a" providerId="ADAL" clId="{BD5850E4-C281-42B4-B6BD-664961007DE7}" dt="2024-08-02T19:45:17.600" v="411" actId="1036"/>
          <ac:spMkLst>
            <pc:docMk/>
            <pc:sldMk cId="4279934184" sldId="260"/>
            <ac:spMk id="2" creationId="{59B7F598-42EC-4225-40B6-B1AB1BAA897E}"/>
          </ac:spMkLst>
        </pc:spChg>
        <pc:spChg chg="mod">
          <ac:chgData name="Joseph Choi" userId="d4c6b4fe-c5ce-4c2a-939b-97470c93040a" providerId="ADAL" clId="{BD5850E4-C281-42B4-B6BD-664961007DE7}" dt="2024-08-02T19:46:06.951" v="471" actId="404"/>
          <ac:spMkLst>
            <pc:docMk/>
            <pc:sldMk cId="4279934184" sldId="260"/>
            <ac:spMk id="5" creationId="{9CB5E4A1-5168-3DA5-16E3-B62A931839D7}"/>
          </ac:spMkLst>
        </pc:spChg>
        <pc:picChg chg="mod">
          <ac:chgData name="Joseph Choi" userId="d4c6b4fe-c5ce-4c2a-939b-97470c93040a" providerId="ADAL" clId="{BD5850E4-C281-42B4-B6BD-664961007DE7}" dt="2024-08-02T19:46:25.008" v="472" actId="1076"/>
          <ac:picMkLst>
            <pc:docMk/>
            <pc:sldMk cId="4279934184" sldId="260"/>
            <ac:picMk id="7" creationId="{8CB2A258-16E1-4C55-3358-22FAE4682FCB}"/>
          </ac:picMkLst>
        </pc:picChg>
        <pc:picChg chg="mod">
          <ac:chgData name="Joseph Choi" userId="d4c6b4fe-c5ce-4c2a-939b-97470c93040a" providerId="ADAL" clId="{BD5850E4-C281-42B4-B6BD-664961007DE7}" dt="2024-08-02T19:46:30.377" v="473" actId="1076"/>
          <ac:picMkLst>
            <pc:docMk/>
            <pc:sldMk cId="4279934184" sldId="260"/>
            <ac:picMk id="11" creationId="{9A1B9047-3634-19DA-5E38-8D9AC24F33ED}"/>
          </ac:picMkLst>
        </pc:picChg>
        <pc:picChg chg="mod">
          <ac:chgData name="Joseph Choi" userId="d4c6b4fe-c5ce-4c2a-939b-97470c93040a" providerId="ADAL" clId="{BD5850E4-C281-42B4-B6BD-664961007DE7}" dt="2024-08-02T19:45:51.099" v="430" actId="1076"/>
          <ac:picMkLst>
            <pc:docMk/>
            <pc:sldMk cId="4279934184" sldId="260"/>
            <ac:picMk id="13" creationId="{1415A826-0E79-9104-26BB-D94E6E6734C2}"/>
          </ac:picMkLst>
        </pc:picChg>
      </pc:sldChg>
      <pc:sldChg chg="addSp delSp modSp add del mod">
        <pc:chgData name="Joseph Choi" userId="d4c6b4fe-c5ce-4c2a-939b-97470c93040a" providerId="ADAL" clId="{BD5850E4-C281-42B4-B6BD-664961007DE7}" dt="2024-08-02T19:58:08.654" v="627" actId="47"/>
        <pc:sldMkLst>
          <pc:docMk/>
          <pc:sldMk cId="1903771210" sldId="261"/>
        </pc:sldMkLst>
        <pc:spChg chg="mod">
          <ac:chgData name="Joseph Choi" userId="d4c6b4fe-c5ce-4c2a-939b-97470c93040a" providerId="ADAL" clId="{BD5850E4-C281-42B4-B6BD-664961007DE7}" dt="2024-08-02T19:51:47.196" v="526" actId="1076"/>
          <ac:spMkLst>
            <pc:docMk/>
            <pc:sldMk cId="1903771210" sldId="261"/>
            <ac:spMk id="2" creationId="{59B7F598-42EC-4225-40B6-B1AB1BAA897E}"/>
          </ac:spMkLst>
        </pc:spChg>
        <pc:spChg chg="add del mod">
          <ac:chgData name="Joseph Choi" userId="d4c6b4fe-c5ce-4c2a-939b-97470c93040a" providerId="ADAL" clId="{BD5850E4-C281-42B4-B6BD-664961007DE7}" dt="2024-08-02T19:46:55.281" v="476" actId="478"/>
          <ac:spMkLst>
            <pc:docMk/>
            <pc:sldMk cId="1903771210" sldId="261"/>
            <ac:spMk id="4" creationId="{2DF6A76E-895E-9460-6B51-B37B590A0BAB}"/>
          </ac:spMkLst>
        </pc:spChg>
        <pc:spChg chg="del">
          <ac:chgData name="Joseph Choi" userId="d4c6b4fe-c5ce-4c2a-939b-97470c93040a" providerId="ADAL" clId="{BD5850E4-C281-42B4-B6BD-664961007DE7}" dt="2024-08-02T19:46:51.041" v="475" actId="478"/>
          <ac:spMkLst>
            <pc:docMk/>
            <pc:sldMk cId="1903771210" sldId="261"/>
            <ac:spMk id="5" creationId="{9CB5E4A1-5168-3DA5-16E3-B62A931839D7}"/>
          </ac:spMkLst>
        </pc:spChg>
        <pc:spChg chg="add mod">
          <ac:chgData name="Joseph Choi" userId="d4c6b4fe-c5ce-4c2a-939b-97470c93040a" providerId="ADAL" clId="{BD5850E4-C281-42B4-B6BD-664961007DE7}" dt="2024-08-02T19:51:34.284" v="525" actId="1035"/>
          <ac:spMkLst>
            <pc:docMk/>
            <pc:sldMk cId="1903771210" sldId="261"/>
            <ac:spMk id="8" creationId="{0D11A727-33F3-01B0-1FDE-E49A3C9C6008}"/>
          </ac:spMkLst>
        </pc:spChg>
        <pc:spChg chg="add mod">
          <ac:chgData name="Joseph Choi" userId="d4c6b4fe-c5ce-4c2a-939b-97470c93040a" providerId="ADAL" clId="{BD5850E4-C281-42B4-B6BD-664961007DE7}" dt="2024-08-02T19:51:34.284" v="525" actId="1035"/>
          <ac:spMkLst>
            <pc:docMk/>
            <pc:sldMk cId="1903771210" sldId="261"/>
            <ac:spMk id="10" creationId="{3A963803-0BC6-2D11-869A-FCE9DA7FEC09}"/>
          </ac:spMkLst>
        </pc:spChg>
        <pc:spChg chg="add mod">
          <ac:chgData name="Joseph Choi" userId="d4c6b4fe-c5ce-4c2a-939b-97470c93040a" providerId="ADAL" clId="{BD5850E4-C281-42B4-B6BD-664961007DE7}" dt="2024-08-02T19:51:34.284" v="525" actId="1035"/>
          <ac:spMkLst>
            <pc:docMk/>
            <pc:sldMk cId="1903771210" sldId="261"/>
            <ac:spMk id="14" creationId="{1E99E9BE-B336-6B4F-F8D8-F659B1F72F03}"/>
          </ac:spMkLst>
        </pc:spChg>
        <pc:picChg chg="mod">
          <ac:chgData name="Joseph Choi" userId="d4c6b4fe-c5ce-4c2a-939b-97470c93040a" providerId="ADAL" clId="{BD5850E4-C281-42B4-B6BD-664961007DE7}" dt="2024-08-02T19:51:34.284" v="525" actId="1035"/>
          <ac:picMkLst>
            <pc:docMk/>
            <pc:sldMk cId="1903771210" sldId="261"/>
            <ac:picMk id="7" creationId="{8CB2A258-16E1-4C55-3358-22FAE4682FCB}"/>
          </ac:picMkLst>
        </pc:picChg>
        <pc:picChg chg="mod">
          <ac:chgData name="Joseph Choi" userId="d4c6b4fe-c5ce-4c2a-939b-97470c93040a" providerId="ADAL" clId="{BD5850E4-C281-42B4-B6BD-664961007DE7}" dt="2024-08-02T19:51:34.284" v="525" actId="1035"/>
          <ac:picMkLst>
            <pc:docMk/>
            <pc:sldMk cId="1903771210" sldId="261"/>
            <ac:picMk id="11" creationId="{9A1B9047-3634-19DA-5E38-8D9AC24F33ED}"/>
          </ac:picMkLst>
        </pc:picChg>
        <pc:picChg chg="mod">
          <ac:chgData name="Joseph Choi" userId="d4c6b4fe-c5ce-4c2a-939b-97470c93040a" providerId="ADAL" clId="{BD5850E4-C281-42B4-B6BD-664961007DE7}" dt="2024-08-02T19:51:34.284" v="525" actId="1035"/>
          <ac:picMkLst>
            <pc:docMk/>
            <pc:sldMk cId="1903771210" sldId="261"/>
            <ac:picMk id="13" creationId="{1415A826-0E79-9104-26BB-D94E6E6734C2}"/>
          </ac:picMkLst>
        </pc:picChg>
      </pc:sldChg>
      <pc:sldChg chg="addSp delSp modSp add del mod setBg">
        <pc:chgData name="Joseph Choi" userId="d4c6b4fe-c5ce-4c2a-939b-97470c93040a" providerId="ADAL" clId="{BD5850E4-C281-42B4-B6BD-664961007DE7}" dt="2024-08-02T20:12:38.361" v="802" actId="2696"/>
        <pc:sldMkLst>
          <pc:docMk/>
          <pc:sldMk cId="2158762038" sldId="262"/>
        </pc:sldMkLst>
        <pc:spChg chg="mod">
          <ac:chgData name="Joseph Choi" userId="d4c6b4fe-c5ce-4c2a-939b-97470c93040a" providerId="ADAL" clId="{BD5850E4-C281-42B4-B6BD-664961007DE7}" dt="2024-08-02T19:54:08.145" v="561" actId="14100"/>
          <ac:spMkLst>
            <pc:docMk/>
            <pc:sldMk cId="2158762038" sldId="262"/>
            <ac:spMk id="2" creationId="{59B7F598-42EC-4225-40B6-B1AB1BAA897E}"/>
          </ac:spMkLst>
        </pc:spChg>
        <pc:spChg chg="add del mod ord">
          <ac:chgData name="Joseph Choi" userId="d4c6b4fe-c5ce-4c2a-939b-97470c93040a" providerId="ADAL" clId="{BD5850E4-C281-42B4-B6BD-664961007DE7}" dt="2024-08-02T20:03:43.067" v="667" actId="11529"/>
          <ac:spMkLst>
            <pc:docMk/>
            <pc:sldMk cId="2158762038" sldId="262"/>
            <ac:spMk id="3" creationId="{50EF0F79-A992-F2F7-5CD8-6531BBBAB1E7}"/>
          </ac:spMkLst>
        </pc:spChg>
        <pc:spChg chg="mod">
          <ac:chgData name="Joseph Choi" userId="d4c6b4fe-c5ce-4c2a-939b-97470c93040a" providerId="ADAL" clId="{BD5850E4-C281-42B4-B6BD-664961007DE7}" dt="2024-08-02T20:01:16.049" v="659" actId="255"/>
          <ac:spMkLst>
            <pc:docMk/>
            <pc:sldMk cId="2158762038" sldId="262"/>
            <ac:spMk id="8" creationId="{0D11A727-33F3-01B0-1FDE-E49A3C9C6008}"/>
          </ac:spMkLst>
        </pc:spChg>
        <pc:spChg chg="mod">
          <ac:chgData name="Joseph Choi" userId="d4c6b4fe-c5ce-4c2a-939b-97470c93040a" providerId="ADAL" clId="{BD5850E4-C281-42B4-B6BD-664961007DE7}" dt="2024-08-02T20:01:15.738" v="658" actId="255"/>
          <ac:spMkLst>
            <pc:docMk/>
            <pc:sldMk cId="2158762038" sldId="262"/>
            <ac:spMk id="10" creationId="{3A963803-0BC6-2D11-869A-FCE9DA7FEC09}"/>
          </ac:spMkLst>
        </pc:spChg>
        <pc:spChg chg="mod">
          <ac:chgData name="Joseph Choi" userId="d4c6b4fe-c5ce-4c2a-939b-97470c93040a" providerId="ADAL" clId="{BD5850E4-C281-42B4-B6BD-664961007DE7}" dt="2024-08-02T20:01:16.356" v="660" actId="255"/>
          <ac:spMkLst>
            <pc:docMk/>
            <pc:sldMk cId="2158762038" sldId="262"/>
            <ac:spMk id="14" creationId="{1E99E9BE-B336-6B4F-F8D8-F659B1F72F03}"/>
          </ac:spMkLst>
        </pc:spChg>
        <pc:picChg chg="mod">
          <ac:chgData name="Joseph Choi" userId="d4c6b4fe-c5ce-4c2a-939b-97470c93040a" providerId="ADAL" clId="{BD5850E4-C281-42B4-B6BD-664961007DE7}" dt="2024-08-02T19:57:17.822" v="614" actId="1076"/>
          <ac:picMkLst>
            <pc:docMk/>
            <pc:sldMk cId="2158762038" sldId="262"/>
            <ac:picMk id="7" creationId="{8CB2A258-16E1-4C55-3358-22FAE4682FCB}"/>
          </ac:picMkLst>
        </pc:picChg>
        <pc:picChg chg="mod">
          <ac:chgData name="Joseph Choi" userId="d4c6b4fe-c5ce-4c2a-939b-97470c93040a" providerId="ADAL" clId="{BD5850E4-C281-42B4-B6BD-664961007DE7}" dt="2024-08-02T19:57:33.353" v="621" actId="1076"/>
          <ac:picMkLst>
            <pc:docMk/>
            <pc:sldMk cId="2158762038" sldId="262"/>
            <ac:picMk id="11" creationId="{9A1B9047-3634-19DA-5E38-8D9AC24F33ED}"/>
          </ac:picMkLst>
        </pc:picChg>
        <pc:picChg chg="mod">
          <ac:chgData name="Joseph Choi" userId="d4c6b4fe-c5ce-4c2a-939b-97470c93040a" providerId="ADAL" clId="{BD5850E4-C281-42B4-B6BD-664961007DE7}" dt="2024-08-02T19:57:31.117" v="620" actId="1076"/>
          <ac:picMkLst>
            <pc:docMk/>
            <pc:sldMk cId="2158762038" sldId="262"/>
            <ac:picMk id="13" creationId="{1415A826-0E79-9104-26BB-D94E6E6734C2}"/>
          </ac:picMkLst>
        </pc:picChg>
      </pc:sldChg>
      <pc:sldChg chg="addSp modSp add del mod">
        <pc:chgData name="Joseph Choi" userId="d4c6b4fe-c5ce-4c2a-939b-97470c93040a" providerId="ADAL" clId="{BD5850E4-C281-42B4-B6BD-664961007DE7}" dt="2024-08-02T20:31:21.217" v="1035" actId="2696"/>
        <pc:sldMkLst>
          <pc:docMk/>
          <pc:sldMk cId="2990332187" sldId="263"/>
        </pc:sldMkLst>
        <pc:spChg chg="mod">
          <ac:chgData name="Joseph Choi" userId="d4c6b4fe-c5ce-4c2a-939b-97470c93040a" providerId="ADAL" clId="{BD5850E4-C281-42B4-B6BD-664961007DE7}" dt="2024-08-02T20:23:49.355" v="950" actId="122"/>
          <ac:spMkLst>
            <pc:docMk/>
            <pc:sldMk cId="2990332187" sldId="263"/>
            <ac:spMk id="2" creationId="{59B7F598-42EC-4225-40B6-B1AB1BAA897E}"/>
          </ac:spMkLst>
        </pc:spChg>
        <pc:spChg chg="add mod ord">
          <ac:chgData name="Joseph Choi" userId="d4c6b4fe-c5ce-4c2a-939b-97470c93040a" providerId="ADAL" clId="{BD5850E4-C281-42B4-B6BD-664961007DE7}" dt="2024-08-02T20:07:37.228" v="699" actId="14100"/>
          <ac:spMkLst>
            <pc:docMk/>
            <pc:sldMk cId="2990332187" sldId="263"/>
            <ac:spMk id="3" creationId="{24DEA93D-C209-A2DE-C63F-E05E8E1CF699}"/>
          </ac:spMkLst>
        </pc:spChg>
        <pc:spChg chg="add mod ord">
          <ac:chgData name="Joseph Choi" userId="d4c6b4fe-c5ce-4c2a-939b-97470c93040a" providerId="ADAL" clId="{BD5850E4-C281-42B4-B6BD-664961007DE7}" dt="2024-08-02T20:08:13.462" v="706" actId="1035"/>
          <ac:spMkLst>
            <pc:docMk/>
            <pc:sldMk cId="2990332187" sldId="263"/>
            <ac:spMk id="4" creationId="{4E7EF253-80FC-5689-0FF5-4CFB91F40778}"/>
          </ac:spMkLst>
        </pc:spChg>
        <pc:spChg chg="add mod ord">
          <ac:chgData name="Joseph Choi" userId="d4c6b4fe-c5ce-4c2a-939b-97470c93040a" providerId="ADAL" clId="{BD5850E4-C281-42B4-B6BD-664961007DE7}" dt="2024-08-02T20:09:14.467" v="730" actId="1076"/>
          <ac:spMkLst>
            <pc:docMk/>
            <pc:sldMk cId="2990332187" sldId="263"/>
            <ac:spMk id="5" creationId="{55BB37E5-9CFA-80B4-32C0-9B463D74ACF3}"/>
          </ac:spMkLst>
        </pc:spChg>
        <pc:spChg chg="mod">
          <ac:chgData name="Joseph Choi" userId="d4c6b4fe-c5ce-4c2a-939b-97470c93040a" providerId="ADAL" clId="{BD5850E4-C281-42B4-B6BD-664961007DE7}" dt="2024-08-02T20:10:38.823" v="787" actId="1035"/>
          <ac:spMkLst>
            <pc:docMk/>
            <pc:sldMk cId="2990332187" sldId="263"/>
            <ac:spMk id="8" creationId="{0D11A727-33F3-01B0-1FDE-E49A3C9C6008}"/>
          </ac:spMkLst>
        </pc:spChg>
        <pc:spChg chg="mod">
          <ac:chgData name="Joseph Choi" userId="d4c6b4fe-c5ce-4c2a-939b-97470c93040a" providerId="ADAL" clId="{BD5850E4-C281-42B4-B6BD-664961007DE7}" dt="2024-08-02T20:10:42.632" v="789" actId="1035"/>
          <ac:spMkLst>
            <pc:docMk/>
            <pc:sldMk cId="2990332187" sldId="263"/>
            <ac:spMk id="10" creationId="{3A963803-0BC6-2D11-869A-FCE9DA7FEC09}"/>
          </ac:spMkLst>
        </pc:spChg>
        <pc:spChg chg="mod ord">
          <ac:chgData name="Joseph Choi" userId="d4c6b4fe-c5ce-4c2a-939b-97470c93040a" providerId="ADAL" clId="{BD5850E4-C281-42B4-B6BD-664961007DE7}" dt="2024-08-02T20:10:35.330" v="785" actId="1035"/>
          <ac:spMkLst>
            <pc:docMk/>
            <pc:sldMk cId="2990332187" sldId="263"/>
            <ac:spMk id="14" creationId="{1E99E9BE-B336-6B4F-F8D8-F659B1F72F03}"/>
          </ac:spMkLst>
        </pc:spChg>
        <pc:picChg chg="mod">
          <ac:chgData name="Joseph Choi" userId="d4c6b4fe-c5ce-4c2a-939b-97470c93040a" providerId="ADAL" clId="{BD5850E4-C281-42B4-B6BD-664961007DE7}" dt="2024-08-02T20:11:48.753" v="799" actId="208"/>
          <ac:picMkLst>
            <pc:docMk/>
            <pc:sldMk cId="2990332187" sldId="263"/>
            <ac:picMk id="7" creationId="{8CB2A258-16E1-4C55-3358-22FAE4682FCB}"/>
          </ac:picMkLst>
        </pc:picChg>
        <pc:picChg chg="mod">
          <ac:chgData name="Joseph Choi" userId="d4c6b4fe-c5ce-4c2a-939b-97470c93040a" providerId="ADAL" clId="{BD5850E4-C281-42B4-B6BD-664961007DE7}" dt="2024-08-02T20:11:50.257" v="800" actId="208"/>
          <ac:picMkLst>
            <pc:docMk/>
            <pc:sldMk cId="2990332187" sldId="263"/>
            <ac:picMk id="11" creationId="{9A1B9047-3634-19DA-5E38-8D9AC24F33ED}"/>
          </ac:picMkLst>
        </pc:picChg>
        <pc:picChg chg="mod">
          <ac:chgData name="Joseph Choi" userId="d4c6b4fe-c5ce-4c2a-939b-97470c93040a" providerId="ADAL" clId="{BD5850E4-C281-42B4-B6BD-664961007DE7}" dt="2024-08-02T20:11:51.184" v="801" actId="208"/>
          <ac:picMkLst>
            <pc:docMk/>
            <pc:sldMk cId="2990332187" sldId="263"/>
            <ac:picMk id="13" creationId="{1415A826-0E79-9104-26BB-D94E6E6734C2}"/>
          </ac:picMkLst>
        </pc:picChg>
      </pc:sldChg>
      <pc:sldChg chg="addSp delSp modSp add mod setBg">
        <pc:chgData name="Joseph Choi" userId="d4c6b4fe-c5ce-4c2a-939b-97470c93040a" providerId="ADAL" clId="{BD5850E4-C281-42B4-B6BD-664961007DE7}" dt="2024-08-03T05:13:23.069" v="4857"/>
        <pc:sldMkLst>
          <pc:docMk/>
          <pc:sldMk cId="506044885" sldId="264"/>
        </pc:sldMkLst>
        <pc:spChg chg="mod">
          <ac:chgData name="Joseph Choi" userId="d4c6b4fe-c5ce-4c2a-939b-97470c93040a" providerId="ADAL" clId="{BD5850E4-C281-42B4-B6BD-664961007DE7}" dt="2024-08-03T05:09:14.220" v="4804" actId="113"/>
          <ac:spMkLst>
            <pc:docMk/>
            <pc:sldMk cId="506044885" sldId="264"/>
            <ac:spMk id="2" creationId="{0C80AC36-7464-B134-1C3E-5A60115C6B08}"/>
          </ac:spMkLst>
        </pc:spChg>
        <pc:spChg chg="mod topLvl">
          <ac:chgData name="Joseph Choi" userId="d4c6b4fe-c5ce-4c2a-939b-97470c93040a" providerId="ADAL" clId="{BD5850E4-C281-42B4-B6BD-664961007DE7}" dt="2024-08-03T04:56:29.705" v="4699" actId="207"/>
          <ac:spMkLst>
            <pc:docMk/>
            <pc:sldMk cId="506044885" sldId="264"/>
            <ac:spMk id="9" creationId="{ABCEE145-46E4-0267-02E8-DA7808BE03B0}"/>
          </ac:spMkLst>
        </pc:spChg>
        <pc:spChg chg="mod topLvl">
          <ac:chgData name="Joseph Choi" userId="d4c6b4fe-c5ce-4c2a-939b-97470c93040a" providerId="ADAL" clId="{BD5850E4-C281-42B4-B6BD-664961007DE7}" dt="2024-08-03T04:44:10.819" v="4584" actId="165"/>
          <ac:spMkLst>
            <pc:docMk/>
            <pc:sldMk cId="506044885" sldId="264"/>
            <ac:spMk id="10" creationId="{54133D37-09D5-8676-AD7C-AA6443F9FE86}"/>
          </ac:spMkLst>
        </pc:spChg>
        <pc:spChg chg="mod topLvl">
          <ac:chgData name="Joseph Choi" userId="d4c6b4fe-c5ce-4c2a-939b-97470c93040a" providerId="ADAL" clId="{BD5850E4-C281-42B4-B6BD-664961007DE7}" dt="2024-08-03T04:44:10.819" v="4584" actId="165"/>
          <ac:spMkLst>
            <pc:docMk/>
            <pc:sldMk cId="506044885" sldId="264"/>
            <ac:spMk id="11" creationId="{BA4EE7A4-8D56-7AC0-14B5-8705ABE4AA45}"/>
          </ac:spMkLst>
        </pc:spChg>
        <pc:spChg chg="mod topLvl">
          <ac:chgData name="Joseph Choi" userId="d4c6b4fe-c5ce-4c2a-939b-97470c93040a" providerId="ADAL" clId="{BD5850E4-C281-42B4-B6BD-664961007DE7}" dt="2024-08-03T04:56:31.489" v="4700" actId="207"/>
          <ac:spMkLst>
            <pc:docMk/>
            <pc:sldMk cId="506044885" sldId="264"/>
            <ac:spMk id="12" creationId="{83993AD3-A8B1-3B9C-3AC0-37F0297ADBC0}"/>
          </ac:spMkLst>
        </pc:spChg>
        <pc:spChg chg="mod topLvl">
          <ac:chgData name="Joseph Choi" userId="d4c6b4fe-c5ce-4c2a-939b-97470c93040a" providerId="ADAL" clId="{BD5850E4-C281-42B4-B6BD-664961007DE7}" dt="2024-08-03T04:44:33.042" v="4586" actId="165"/>
          <ac:spMkLst>
            <pc:docMk/>
            <pc:sldMk cId="506044885" sldId="264"/>
            <ac:spMk id="13" creationId="{55B8064D-8CB9-0C44-2ED4-DAF644F3A05E}"/>
          </ac:spMkLst>
        </pc:spChg>
        <pc:spChg chg="mod topLvl">
          <ac:chgData name="Joseph Choi" userId="d4c6b4fe-c5ce-4c2a-939b-97470c93040a" providerId="ADAL" clId="{BD5850E4-C281-42B4-B6BD-664961007DE7}" dt="2024-08-03T04:44:33.042" v="4586" actId="165"/>
          <ac:spMkLst>
            <pc:docMk/>
            <pc:sldMk cId="506044885" sldId="264"/>
            <ac:spMk id="14" creationId="{2962B0A7-B846-CBA0-EBA3-F20D05617542}"/>
          </ac:spMkLst>
        </pc:spChg>
        <pc:spChg chg="mod topLvl">
          <ac:chgData name="Joseph Choi" userId="d4c6b4fe-c5ce-4c2a-939b-97470c93040a" providerId="ADAL" clId="{BD5850E4-C281-42B4-B6BD-664961007DE7}" dt="2024-08-03T04:56:32.168" v="4701" actId="207"/>
          <ac:spMkLst>
            <pc:docMk/>
            <pc:sldMk cId="506044885" sldId="264"/>
            <ac:spMk id="15" creationId="{10135531-92F6-B797-73FC-1D71F540657C}"/>
          </ac:spMkLst>
        </pc:spChg>
        <pc:spChg chg="mod topLvl">
          <ac:chgData name="Joseph Choi" userId="d4c6b4fe-c5ce-4c2a-939b-97470c93040a" providerId="ADAL" clId="{BD5850E4-C281-42B4-B6BD-664961007DE7}" dt="2024-08-03T04:44:35.924" v="4587" actId="165"/>
          <ac:spMkLst>
            <pc:docMk/>
            <pc:sldMk cId="506044885" sldId="264"/>
            <ac:spMk id="16" creationId="{945CEABB-CD5A-9652-E3BC-2AF927677144}"/>
          </ac:spMkLst>
        </pc:spChg>
        <pc:spChg chg="mod topLvl">
          <ac:chgData name="Joseph Choi" userId="d4c6b4fe-c5ce-4c2a-939b-97470c93040a" providerId="ADAL" clId="{BD5850E4-C281-42B4-B6BD-664961007DE7}" dt="2024-08-03T04:44:35.924" v="4587" actId="165"/>
          <ac:spMkLst>
            <pc:docMk/>
            <pc:sldMk cId="506044885" sldId="264"/>
            <ac:spMk id="17" creationId="{B299F4CC-1F85-5A33-C7B3-5F489C9F443F}"/>
          </ac:spMkLst>
        </pc:spChg>
        <pc:grpChg chg="add del mod">
          <ac:chgData name="Joseph Choi" userId="d4c6b4fe-c5ce-4c2a-939b-97470c93040a" providerId="ADAL" clId="{BD5850E4-C281-42B4-B6BD-664961007DE7}" dt="2024-08-03T04:44:10.819" v="4584" actId="165"/>
          <ac:grpSpMkLst>
            <pc:docMk/>
            <pc:sldMk cId="506044885" sldId="264"/>
            <ac:grpSpMk id="3" creationId="{05833337-5BBD-139E-67BC-E3898C742CB0}"/>
          </ac:grpSpMkLst>
        </pc:grpChg>
        <pc:grpChg chg="add del mod">
          <ac:chgData name="Joseph Choi" userId="d4c6b4fe-c5ce-4c2a-939b-97470c93040a" providerId="ADAL" clId="{BD5850E4-C281-42B4-B6BD-664961007DE7}" dt="2024-08-03T04:44:33.042" v="4586" actId="165"/>
          <ac:grpSpMkLst>
            <pc:docMk/>
            <pc:sldMk cId="506044885" sldId="264"/>
            <ac:grpSpMk id="4" creationId="{F58D702E-9A8F-D136-6CC6-458170796FE8}"/>
          </ac:grpSpMkLst>
        </pc:grpChg>
        <pc:grpChg chg="add del mod">
          <ac:chgData name="Joseph Choi" userId="d4c6b4fe-c5ce-4c2a-939b-97470c93040a" providerId="ADAL" clId="{BD5850E4-C281-42B4-B6BD-664961007DE7}" dt="2024-08-03T04:44:35.924" v="4587" actId="165"/>
          <ac:grpSpMkLst>
            <pc:docMk/>
            <pc:sldMk cId="506044885" sldId="264"/>
            <ac:grpSpMk id="5" creationId="{1FFAF36B-39F0-9976-B09E-19E86FA426EB}"/>
          </ac:grpSpMkLst>
        </pc:grpChg>
        <pc:grpChg chg="del">
          <ac:chgData name="Joseph Choi" userId="d4c6b4fe-c5ce-4c2a-939b-97470c93040a" providerId="ADAL" clId="{BD5850E4-C281-42B4-B6BD-664961007DE7}" dt="2024-08-02T20:14:29.742" v="849" actId="165"/>
          <ac:grpSpMkLst>
            <pc:docMk/>
            <pc:sldMk cId="506044885" sldId="264"/>
            <ac:grpSpMk id="8" creationId="{EBBDD3BD-7176-4B1C-D50B-737D97E21C3C}"/>
          </ac:grpSpMkLst>
        </pc:grpChg>
        <pc:picChg chg="add mod">
          <ac:chgData name="Joseph Choi" userId="d4c6b4fe-c5ce-4c2a-939b-97470c93040a" providerId="ADAL" clId="{BD5850E4-C281-42B4-B6BD-664961007DE7}" dt="2024-08-03T05:06:58.983" v="4779" actId="1036"/>
          <ac:picMkLst>
            <pc:docMk/>
            <pc:sldMk cId="506044885" sldId="264"/>
            <ac:picMk id="6" creationId="{EAF5D525-D239-3C2D-A0E9-974DE4DB2E95}"/>
          </ac:picMkLst>
        </pc:picChg>
        <pc:picChg chg="add mod">
          <ac:chgData name="Joseph Choi" userId="d4c6b4fe-c5ce-4c2a-939b-97470c93040a" providerId="ADAL" clId="{BD5850E4-C281-42B4-B6BD-664961007DE7}" dt="2024-08-03T05:07:00.296" v="4780"/>
          <ac:picMkLst>
            <pc:docMk/>
            <pc:sldMk cId="506044885" sldId="264"/>
            <ac:picMk id="7" creationId="{99F4ACC2-254D-447A-16F8-C7F749050694}"/>
          </ac:picMkLst>
        </pc:picChg>
        <pc:picChg chg="add del mod">
          <ac:chgData name="Joseph Choi" userId="d4c6b4fe-c5ce-4c2a-939b-97470c93040a" providerId="ADAL" clId="{BD5850E4-C281-42B4-B6BD-664961007DE7}" dt="2024-08-03T05:13:22.842" v="4856" actId="478"/>
          <ac:picMkLst>
            <pc:docMk/>
            <pc:sldMk cId="506044885" sldId="264"/>
            <ac:picMk id="8" creationId="{8C0B25BC-F517-0377-0827-5FBDE72507FB}"/>
          </ac:picMkLst>
        </pc:picChg>
        <pc:picChg chg="add mod">
          <ac:chgData name="Joseph Choi" userId="d4c6b4fe-c5ce-4c2a-939b-97470c93040a" providerId="ADAL" clId="{BD5850E4-C281-42B4-B6BD-664961007DE7}" dt="2024-08-03T05:13:23.069" v="4857"/>
          <ac:picMkLst>
            <pc:docMk/>
            <pc:sldMk cId="506044885" sldId="264"/>
            <ac:picMk id="18" creationId="{60B2AD0F-E8AC-5F04-A0FF-5A8B090E9F60}"/>
          </ac:picMkLst>
        </pc:picChg>
      </pc:sldChg>
      <pc:sldChg chg="addSp delSp modSp add del mod">
        <pc:chgData name="Joseph Choi" userId="d4c6b4fe-c5ce-4c2a-939b-97470c93040a" providerId="ADAL" clId="{BD5850E4-C281-42B4-B6BD-664961007DE7}" dt="2024-08-02T20:28:45.566" v="995" actId="2696"/>
        <pc:sldMkLst>
          <pc:docMk/>
          <pc:sldMk cId="1299477946" sldId="265"/>
        </pc:sldMkLst>
        <pc:spChg chg="del mod">
          <ac:chgData name="Joseph Choi" userId="d4c6b4fe-c5ce-4c2a-939b-97470c93040a" providerId="ADAL" clId="{BD5850E4-C281-42B4-B6BD-664961007DE7}" dt="2024-08-02T20:23:55.753" v="951" actId="478"/>
          <ac:spMkLst>
            <pc:docMk/>
            <pc:sldMk cId="1299477946" sldId="265"/>
            <ac:spMk id="2" creationId="{59B7F598-42EC-4225-40B6-B1AB1BAA897E}"/>
          </ac:spMkLst>
        </pc:spChg>
        <pc:spChg chg="add del mod">
          <ac:chgData name="Joseph Choi" userId="d4c6b4fe-c5ce-4c2a-939b-97470c93040a" providerId="ADAL" clId="{BD5850E4-C281-42B4-B6BD-664961007DE7}" dt="2024-08-02T20:28:33.460" v="994" actId="207"/>
          <ac:spMkLst>
            <pc:docMk/>
            <pc:sldMk cId="1299477946" sldId="265"/>
            <ac:spMk id="6" creationId="{072DF7EA-F4DF-D4D4-A99B-4225D2987095}"/>
          </ac:spMkLst>
        </pc:spChg>
        <pc:spChg chg="add del mod">
          <ac:chgData name="Joseph Choi" userId="d4c6b4fe-c5ce-4c2a-939b-97470c93040a" providerId="ADAL" clId="{BD5850E4-C281-42B4-B6BD-664961007DE7}" dt="2024-08-02T20:25:30.866" v="979" actId="478"/>
          <ac:spMkLst>
            <pc:docMk/>
            <pc:sldMk cId="1299477946" sldId="265"/>
            <ac:spMk id="9" creationId="{1C5B1B7A-B5F9-6404-02D1-2AF1D5C53B58}"/>
          </ac:spMkLst>
        </pc:spChg>
        <pc:spChg chg="add del mod">
          <ac:chgData name="Joseph Choi" userId="d4c6b4fe-c5ce-4c2a-939b-97470c93040a" providerId="ADAL" clId="{BD5850E4-C281-42B4-B6BD-664961007DE7}" dt="2024-08-02T20:25:32.185" v="980" actId="478"/>
          <ac:spMkLst>
            <pc:docMk/>
            <pc:sldMk cId="1299477946" sldId="265"/>
            <ac:spMk id="12" creationId="{5E3322A9-A711-71A3-43E6-A47F8BA77771}"/>
          </ac:spMkLst>
        </pc:spChg>
        <pc:spChg chg="add del mod">
          <ac:chgData name="Joseph Choi" userId="d4c6b4fe-c5ce-4c2a-939b-97470c93040a" providerId="ADAL" clId="{BD5850E4-C281-42B4-B6BD-664961007DE7}" dt="2024-08-02T20:23:58.892" v="953" actId="478"/>
          <ac:spMkLst>
            <pc:docMk/>
            <pc:sldMk cId="1299477946" sldId="265"/>
            <ac:spMk id="16" creationId="{E9C1F98B-F42F-F138-1AAB-8BC5288E2610}"/>
          </ac:spMkLst>
        </pc:spChg>
        <pc:spChg chg="add mod">
          <ac:chgData name="Joseph Choi" userId="d4c6b4fe-c5ce-4c2a-939b-97470c93040a" providerId="ADAL" clId="{BD5850E4-C281-42B4-B6BD-664961007DE7}" dt="2024-08-02T20:23:55.930" v="952"/>
          <ac:spMkLst>
            <pc:docMk/>
            <pc:sldMk cId="1299477946" sldId="265"/>
            <ac:spMk id="17" creationId="{69B879D4-EE8F-B18F-B98C-93EFBC69B305}"/>
          </ac:spMkLst>
        </pc:spChg>
      </pc:sldChg>
      <pc:sldChg chg="modSp add del mod">
        <pc:chgData name="Joseph Choi" userId="d4c6b4fe-c5ce-4c2a-939b-97470c93040a" providerId="ADAL" clId="{BD5850E4-C281-42B4-B6BD-664961007DE7}" dt="2024-08-02T20:37:25.815" v="1158" actId="2696"/>
        <pc:sldMkLst>
          <pc:docMk/>
          <pc:sldMk cId="2959102759" sldId="265"/>
        </pc:sldMkLst>
        <pc:spChg chg="mod">
          <ac:chgData name="Joseph Choi" userId="d4c6b4fe-c5ce-4c2a-939b-97470c93040a" providerId="ADAL" clId="{BD5850E4-C281-42B4-B6BD-664961007DE7}" dt="2024-08-02T20:31:26.410" v="1036" actId="1036"/>
          <ac:spMkLst>
            <pc:docMk/>
            <pc:sldMk cId="2959102759" sldId="265"/>
            <ac:spMk id="2" creationId="{59B7F598-42EC-4225-40B6-B1AB1BAA897E}"/>
          </ac:spMkLst>
        </pc:spChg>
        <pc:spChg chg="mod">
          <ac:chgData name="Joseph Choi" userId="d4c6b4fe-c5ce-4c2a-939b-97470c93040a" providerId="ADAL" clId="{BD5850E4-C281-42B4-B6BD-664961007DE7}" dt="2024-08-02T20:33:00.426" v="1095" actId="20577"/>
          <ac:spMkLst>
            <pc:docMk/>
            <pc:sldMk cId="2959102759" sldId="265"/>
            <ac:spMk id="14" creationId="{1E99E9BE-B336-6B4F-F8D8-F659B1F72F03}"/>
          </ac:spMkLst>
        </pc:spChg>
      </pc:sldChg>
      <pc:sldChg chg="modSp add del mod">
        <pc:chgData name="Joseph Choi" userId="d4c6b4fe-c5ce-4c2a-939b-97470c93040a" providerId="ADAL" clId="{BD5850E4-C281-42B4-B6BD-664961007DE7}" dt="2024-08-02T20:17:01.538" v="896" actId="2696"/>
        <pc:sldMkLst>
          <pc:docMk/>
          <pc:sldMk cId="3238223194" sldId="265"/>
        </pc:sldMkLst>
        <pc:spChg chg="mod">
          <ac:chgData name="Joseph Choi" userId="d4c6b4fe-c5ce-4c2a-939b-97470c93040a" providerId="ADAL" clId="{BD5850E4-C281-42B4-B6BD-664961007DE7}" dt="2024-08-02T20:16:24.532" v="894" actId="14100"/>
          <ac:spMkLst>
            <pc:docMk/>
            <pc:sldMk cId="3238223194" sldId="265"/>
            <ac:spMk id="3" creationId="{24DEA93D-C209-A2DE-C63F-E05E8E1CF699}"/>
          </ac:spMkLst>
        </pc:spChg>
        <pc:spChg chg="mod">
          <ac:chgData name="Joseph Choi" userId="d4c6b4fe-c5ce-4c2a-939b-97470c93040a" providerId="ADAL" clId="{BD5850E4-C281-42B4-B6BD-664961007DE7}" dt="2024-08-02T20:16:27.673" v="895" actId="14100"/>
          <ac:spMkLst>
            <pc:docMk/>
            <pc:sldMk cId="3238223194" sldId="265"/>
            <ac:spMk id="4" creationId="{4E7EF253-80FC-5689-0FF5-4CFB91F40778}"/>
          </ac:spMkLst>
        </pc:spChg>
      </pc:sldChg>
      <pc:sldChg chg="modSp add del mod">
        <pc:chgData name="Joseph Choi" userId="d4c6b4fe-c5ce-4c2a-939b-97470c93040a" providerId="ADAL" clId="{BD5850E4-C281-42B4-B6BD-664961007DE7}" dt="2024-08-02T20:18:27.081" v="907" actId="2696"/>
        <pc:sldMkLst>
          <pc:docMk/>
          <pc:sldMk cId="4184285557" sldId="265"/>
        </pc:sldMkLst>
        <pc:spChg chg="mod">
          <ac:chgData name="Joseph Choi" userId="d4c6b4fe-c5ce-4c2a-939b-97470c93040a" providerId="ADAL" clId="{BD5850E4-C281-42B4-B6BD-664961007DE7}" dt="2024-08-02T20:18:24.199" v="906" actId="14100"/>
          <ac:spMkLst>
            <pc:docMk/>
            <pc:sldMk cId="4184285557" sldId="265"/>
            <ac:spMk id="3" creationId="{24DEA93D-C209-A2DE-C63F-E05E8E1CF699}"/>
          </ac:spMkLst>
        </pc:spChg>
      </pc:sldChg>
      <pc:sldChg chg="addSp delSp modSp add del mod">
        <pc:chgData name="Joseph Choi" userId="d4c6b4fe-c5ce-4c2a-939b-97470c93040a" providerId="ADAL" clId="{BD5850E4-C281-42B4-B6BD-664961007DE7}" dt="2024-08-02T20:37:32.765" v="1160" actId="47"/>
        <pc:sldMkLst>
          <pc:docMk/>
          <pc:sldMk cId="1150235464" sldId="266"/>
        </pc:sldMkLst>
        <pc:spChg chg="mod">
          <ac:chgData name="Joseph Choi" userId="d4c6b4fe-c5ce-4c2a-939b-97470c93040a" providerId="ADAL" clId="{BD5850E4-C281-42B4-B6BD-664961007DE7}" dt="2024-08-02T20:33:54.034" v="1127" actId="20577"/>
          <ac:spMkLst>
            <pc:docMk/>
            <pc:sldMk cId="1150235464" sldId="266"/>
            <ac:spMk id="2" creationId="{59B7F598-42EC-4225-40B6-B1AB1BAA897E}"/>
          </ac:spMkLst>
        </pc:spChg>
        <pc:spChg chg="add mod">
          <ac:chgData name="Joseph Choi" userId="d4c6b4fe-c5ce-4c2a-939b-97470c93040a" providerId="ADAL" clId="{BD5850E4-C281-42B4-B6BD-664961007DE7}" dt="2024-08-02T20:33:58.122" v="1128" actId="478"/>
          <ac:spMkLst>
            <pc:docMk/>
            <pc:sldMk cId="1150235464" sldId="266"/>
            <ac:spMk id="9" creationId="{BA95A7DD-82A4-301F-2D99-ED608B2EB19D}"/>
          </ac:spMkLst>
        </pc:spChg>
        <pc:picChg chg="del">
          <ac:chgData name="Joseph Choi" userId="d4c6b4fe-c5ce-4c2a-939b-97470c93040a" providerId="ADAL" clId="{BD5850E4-C281-42B4-B6BD-664961007DE7}" dt="2024-08-02T20:33:58.122" v="1128" actId="478"/>
          <ac:picMkLst>
            <pc:docMk/>
            <pc:sldMk cId="1150235464" sldId="266"/>
            <ac:picMk id="7" creationId="{8CB2A258-16E1-4C55-3358-22FAE4682FCB}"/>
          </ac:picMkLst>
        </pc:picChg>
        <pc:picChg chg="del">
          <ac:chgData name="Joseph Choi" userId="d4c6b4fe-c5ce-4c2a-939b-97470c93040a" providerId="ADAL" clId="{BD5850E4-C281-42B4-B6BD-664961007DE7}" dt="2024-08-02T20:33:58.122" v="1128" actId="478"/>
          <ac:picMkLst>
            <pc:docMk/>
            <pc:sldMk cId="1150235464" sldId="266"/>
            <ac:picMk id="11" creationId="{9A1B9047-3634-19DA-5E38-8D9AC24F33ED}"/>
          </ac:picMkLst>
        </pc:picChg>
        <pc:picChg chg="del">
          <ac:chgData name="Joseph Choi" userId="d4c6b4fe-c5ce-4c2a-939b-97470c93040a" providerId="ADAL" clId="{BD5850E4-C281-42B4-B6BD-664961007DE7}" dt="2024-08-02T20:33:58.122" v="1128" actId="478"/>
          <ac:picMkLst>
            <pc:docMk/>
            <pc:sldMk cId="1150235464" sldId="266"/>
            <ac:picMk id="13" creationId="{1415A826-0E79-9104-26BB-D94E6E6734C2}"/>
          </ac:picMkLst>
        </pc:picChg>
      </pc:sldChg>
      <pc:sldChg chg="modSp add del mod">
        <pc:chgData name="Joseph Choi" userId="d4c6b4fe-c5ce-4c2a-939b-97470c93040a" providerId="ADAL" clId="{BD5850E4-C281-42B4-B6BD-664961007DE7}" dt="2024-08-02T20:32:38.502" v="1093" actId="2696"/>
        <pc:sldMkLst>
          <pc:docMk/>
          <pc:sldMk cId="1627912991" sldId="266"/>
        </pc:sldMkLst>
        <pc:spChg chg="mod">
          <ac:chgData name="Joseph Choi" userId="d4c6b4fe-c5ce-4c2a-939b-97470c93040a" providerId="ADAL" clId="{BD5850E4-C281-42B4-B6BD-664961007DE7}" dt="2024-08-02T20:32:15.248" v="1089" actId="1076"/>
          <ac:spMkLst>
            <pc:docMk/>
            <pc:sldMk cId="1627912991" sldId="266"/>
            <ac:spMk id="2" creationId="{59B7F598-42EC-4225-40B6-B1AB1BAA897E}"/>
          </ac:spMkLst>
        </pc:spChg>
        <pc:spChg chg="mod">
          <ac:chgData name="Joseph Choi" userId="d4c6b4fe-c5ce-4c2a-939b-97470c93040a" providerId="ADAL" clId="{BD5850E4-C281-42B4-B6BD-664961007DE7}" dt="2024-08-02T20:31:54.833" v="1085" actId="1035"/>
          <ac:spMkLst>
            <pc:docMk/>
            <pc:sldMk cId="1627912991" sldId="266"/>
            <ac:spMk id="3" creationId="{24DEA93D-C209-A2DE-C63F-E05E8E1CF699}"/>
          </ac:spMkLst>
        </pc:spChg>
        <pc:spChg chg="mod">
          <ac:chgData name="Joseph Choi" userId="d4c6b4fe-c5ce-4c2a-939b-97470c93040a" providerId="ADAL" clId="{BD5850E4-C281-42B4-B6BD-664961007DE7}" dt="2024-08-02T20:31:54.833" v="1085" actId="1035"/>
          <ac:spMkLst>
            <pc:docMk/>
            <pc:sldMk cId="1627912991" sldId="266"/>
            <ac:spMk id="4" creationId="{4E7EF253-80FC-5689-0FF5-4CFB91F40778}"/>
          </ac:spMkLst>
        </pc:spChg>
        <pc:spChg chg="mod">
          <ac:chgData name="Joseph Choi" userId="d4c6b4fe-c5ce-4c2a-939b-97470c93040a" providerId="ADAL" clId="{BD5850E4-C281-42B4-B6BD-664961007DE7}" dt="2024-08-02T20:31:54.833" v="1085" actId="1035"/>
          <ac:spMkLst>
            <pc:docMk/>
            <pc:sldMk cId="1627912991" sldId="266"/>
            <ac:spMk id="5" creationId="{55BB37E5-9CFA-80B4-32C0-9B463D74ACF3}"/>
          </ac:spMkLst>
        </pc:spChg>
        <pc:spChg chg="mod">
          <ac:chgData name="Joseph Choi" userId="d4c6b4fe-c5ce-4c2a-939b-97470c93040a" providerId="ADAL" clId="{BD5850E4-C281-42B4-B6BD-664961007DE7}" dt="2024-08-02T20:31:54.833" v="1085" actId="1035"/>
          <ac:spMkLst>
            <pc:docMk/>
            <pc:sldMk cId="1627912991" sldId="266"/>
            <ac:spMk id="8" creationId="{0D11A727-33F3-01B0-1FDE-E49A3C9C6008}"/>
          </ac:spMkLst>
        </pc:spChg>
        <pc:spChg chg="mod">
          <ac:chgData name="Joseph Choi" userId="d4c6b4fe-c5ce-4c2a-939b-97470c93040a" providerId="ADAL" clId="{BD5850E4-C281-42B4-B6BD-664961007DE7}" dt="2024-08-02T20:31:54.833" v="1085" actId="1035"/>
          <ac:spMkLst>
            <pc:docMk/>
            <pc:sldMk cId="1627912991" sldId="266"/>
            <ac:spMk id="10" creationId="{3A963803-0BC6-2D11-869A-FCE9DA7FEC09}"/>
          </ac:spMkLst>
        </pc:spChg>
        <pc:spChg chg="mod">
          <ac:chgData name="Joseph Choi" userId="d4c6b4fe-c5ce-4c2a-939b-97470c93040a" providerId="ADAL" clId="{BD5850E4-C281-42B4-B6BD-664961007DE7}" dt="2024-08-02T20:31:54.833" v="1085" actId="1035"/>
          <ac:spMkLst>
            <pc:docMk/>
            <pc:sldMk cId="1627912991" sldId="266"/>
            <ac:spMk id="14" creationId="{1E99E9BE-B336-6B4F-F8D8-F659B1F72F03}"/>
          </ac:spMkLst>
        </pc:spChg>
        <pc:picChg chg="mod">
          <ac:chgData name="Joseph Choi" userId="d4c6b4fe-c5ce-4c2a-939b-97470c93040a" providerId="ADAL" clId="{BD5850E4-C281-42B4-B6BD-664961007DE7}" dt="2024-08-02T20:32:29.515" v="1091" actId="1076"/>
          <ac:picMkLst>
            <pc:docMk/>
            <pc:sldMk cId="1627912991" sldId="266"/>
            <ac:picMk id="7" creationId="{8CB2A258-16E1-4C55-3358-22FAE4682FCB}"/>
          </ac:picMkLst>
        </pc:picChg>
        <pc:picChg chg="mod">
          <ac:chgData name="Joseph Choi" userId="d4c6b4fe-c5ce-4c2a-939b-97470c93040a" providerId="ADAL" clId="{BD5850E4-C281-42B4-B6BD-664961007DE7}" dt="2024-08-02T20:32:27.192" v="1090" actId="1076"/>
          <ac:picMkLst>
            <pc:docMk/>
            <pc:sldMk cId="1627912991" sldId="266"/>
            <ac:picMk id="11" creationId="{9A1B9047-3634-19DA-5E38-8D9AC24F33ED}"/>
          </ac:picMkLst>
        </pc:picChg>
        <pc:picChg chg="mod">
          <ac:chgData name="Joseph Choi" userId="d4c6b4fe-c5ce-4c2a-939b-97470c93040a" providerId="ADAL" clId="{BD5850E4-C281-42B4-B6BD-664961007DE7}" dt="2024-08-02T20:32:33.401" v="1092" actId="1076"/>
          <ac:picMkLst>
            <pc:docMk/>
            <pc:sldMk cId="1627912991" sldId="266"/>
            <ac:picMk id="13" creationId="{1415A826-0E79-9104-26BB-D94E6E6734C2}"/>
          </ac:picMkLst>
        </pc:picChg>
      </pc:sldChg>
      <pc:sldChg chg="addSp delSp modSp add del mod">
        <pc:chgData name="Joseph Choi" userId="d4c6b4fe-c5ce-4c2a-939b-97470c93040a" providerId="ADAL" clId="{BD5850E4-C281-42B4-B6BD-664961007DE7}" dt="2024-08-02T20:35:46.564" v="1146" actId="2696"/>
        <pc:sldMkLst>
          <pc:docMk/>
          <pc:sldMk cId="1067906576" sldId="267"/>
        </pc:sldMkLst>
        <pc:spChg chg="del">
          <ac:chgData name="Joseph Choi" userId="d4c6b4fe-c5ce-4c2a-939b-97470c93040a" providerId="ADAL" clId="{BD5850E4-C281-42B4-B6BD-664961007DE7}" dt="2024-08-02T20:34:22.250" v="1130" actId="478"/>
          <ac:spMkLst>
            <pc:docMk/>
            <pc:sldMk cId="1067906576" sldId="267"/>
            <ac:spMk id="2" creationId="{59B7F598-42EC-4225-40B6-B1AB1BAA897E}"/>
          </ac:spMkLst>
        </pc:spChg>
        <pc:spChg chg="del">
          <ac:chgData name="Joseph Choi" userId="d4c6b4fe-c5ce-4c2a-939b-97470c93040a" providerId="ADAL" clId="{BD5850E4-C281-42B4-B6BD-664961007DE7}" dt="2024-08-02T20:34:22.250" v="1130" actId="478"/>
          <ac:spMkLst>
            <pc:docMk/>
            <pc:sldMk cId="1067906576" sldId="267"/>
            <ac:spMk id="3" creationId="{24DEA93D-C209-A2DE-C63F-E05E8E1CF699}"/>
          </ac:spMkLst>
        </pc:spChg>
        <pc:spChg chg="del">
          <ac:chgData name="Joseph Choi" userId="d4c6b4fe-c5ce-4c2a-939b-97470c93040a" providerId="ADAL" clId="{BD5850E4-C281-42B4-B6BD-664961007DE7}" dt="2024-08-02T20:34:22.250" v="1130" actId="478"/>
          <ac:spMkLst>
            <pc:docMk/>
            <pc:sldMk cId="1067906576" sldId="267"/>
            <ac:spMk id="4" creationId="{4E7EF253-80FC-5689-0FF5-4CFB91F40778}"/>
          </ac:spMkLst>
        </pc:spChg>
        <pc:spChg chg="del">
          <ac:chgData name="Joseph Choi" userId="d4c6b4fe-c5ce-4c2a-939b-97470c93040a" providerId="ADAL" clId="{BD5850E4-C281-42B4-B6BD-664961007DE7}" dt="2024-08-02T20:34:22.250" v="1130" actId="478"/>
          <ac:spMkLst>
            <pc:docMk/>
            <pc:sldMk cId="1067906576" sldId="267"/>
            <ac:spMk id="5" creationId="{55BB37E5-9CFA-80B4-32C0-9B463D74ACF3}"/>
          </ac:spMkLst>
        </pc:spChg>
        <pc:spChg chg="del">
          <ac:chgData name="Joseph Choi" userId="d4c6b4fe-c5ce-4c2a-939b-97470c93040a" providerId="ADAL" clId="{BD5850E4-C281-42B4-B6BD-664961007DE7}" dt="2024-08-02T20:34:22.250" v="1130" actId="478"/>
          <ac:spMkLst>
            <pc:docMk/>
            <pc:sldMk cId="1067906576" sldId="267"/>
            <ac:spMk id="8" creationId="{0D11A727-33F3-01B0-1FDE-E49A3C9C6008}"/>
          </ac:spMkLst>
        </pc:spChg>
        <pc:spChg chg="add del mod">
          <ac:chgData name="Joseph Choi" userId="d4c6b4fe-c5ce-4c2a-939b-97470c93040a" providerId="ADAL" clId="{BD5850E4-C281-42B4-B6BD-664961007DE7}" dt="2024-08-02T20:34:25.180" v="1131" actId="478"/>
          <ac:spMkLst>
            <pc:docMk/>
            <pc:sldMk cId="1067906576" sldId="267"/>
            <ac:spMk id="9" creationId="{1A4B294B-32BB-C3CD-7610-140858A8AF90}"/>
          </ac:spMkLst>
        </pc:spChg>
        <pc:spChg chg="del">
          <ac:chgData name="Joseph Choi" userId="d4c6b4fe-c5ce-4c2a-939b-97470c93040a" providerId="ADAL" clId="{BD5850E4-C281-42B4-B6BD-664961007DE7}" dt="2024-08-02T20:34:22.250" v="1130" actId="478"/>
          <ac:spMkLst>
            <pc:docMk/>
            <pc:sldMk cId="1067906576" sldId="267"/>
            <ac:spMk id="10" creationId="{3A963803-0BC6-2D11-869A-FCE9DA7FEC09}"/>
          </ac:spMkLst>
        </pc:spChg>
        <pc:spChg chg="add mod">
          <ac:chgData name="Joseph Choi" userId="d4c6b4fe-c5ce-4c2a-939b-97470c93040a" providerId="ADAL" clId="{BD5850E4-C281-42B4-B6BD-664961007DE7}" dt="2024-08-02T20:34:43.453" v="1134" actId="2085"/>
          <ac:spMkLst>
            <pc:docMk/>
            <pc:sldMk cId="1067906576" sldId="267"/>
            <ac:spMk id="12" creationId="{548FF556-D775-7EC8-D418-151A130F059C}"/>
          </ac:spMkLst>
        </pc:spChg>
        <pc:spChg chg="del">
          <ac:chgData name="Joseph Choi" userId="d4c6b4fe-c5ce-4c2a-939b-97470c93040a" providerId="ADAL" clId="{BD5850E4-C281-42B4-B6BD-664961007DE7}" dt="2024-08-02T20:34:22.250" v="1130" actId="478"/>
          <ac:spMkLst>
            <pc:docMk/>
            <pc:sldMk cId="1067906576" sldId="267"/>
            <ac:spMk id="14" creationId="{1E99E9BE-B336-6B4F-F8D8-F659B1F72F03}"/>
          </ac:spMkLst>
        </pc:spChg>
        <pc:spChg chg="add mod">
          <ac:chgData name="Joseph Choi" userId="d4c6b4fe-c5ce-4c2a-939b-97470c93040a" providerId="ADAL" clId="{BD5850E4-C281-42B4-B6BD-664961007DE7}" dt="2024-08-02T20:35:44.329" v="1145" actId="1076"/>
          <ac:spMkLst>
            <pc:docMk/>
            <pc:sldMk cId="1067906576" sldId="267"/>
            <ac:spMk id="15" creationId="{2CFE020B-DF7B-D95D-0D2C-37C479F05580}"/>
          </ac:spMkLst>
        </pc:spChg>
        <pc:spChg chg="add mod">
          <ac:chgData name="Joseph Choi" userId="d4c6b4fe-c5ce-4c2a-939b-97470c93040a" providerId="ADAL" clId="{BD5850E4-C281-42B4-B6BD-664961007DE7}" dt="2024-08-02T20:35:18.718" v="1143"/>
          <ac:spMkLst>
            <pc:docMk/>
            <pc:sldMk cId="1067906576" sldId="267"/>
            <ac:spMk id="16" creationId="{A90DC255-0EF1-0509-2F68-EC832DFE74A0}"/>
          </ac:spMkLst>
        </pc:spChg>
        <pc:spChg chg="add mod">
          <ac:chgData name="Joseph Choi" userId="d4c6b4fe-c5ce-4c2a-939b-97470c93040a" providerId="ADAL" clId="{BD5850E4-C281-42B4-B6BD-664961007DE7}" dt="2024-08-02T20:35:18.718" v="1143"/>
          <ac:spMkLst>
            <pc:docMk/>
            <pc:sldMk cId="1067906576" sldId="267"/>
            <ac:spMk id="17" creationId="{058C782E-EC88-E61C-14A2-17E5E5F68885}"/>
          </ac:spMkLst>
        </pc:spChg>
        <pc:spChg chg="add mod">
          <ac:chgData name="Joseph Choi" userId="d4c6b4fe-c5ce-4c2a-939b-97470c93040a" providerId="ADAL" clId="{BD5850E4-C281-42B4-B6BD-664961007DE7}" dt="2024-08-02T20:35:18.718" v="1143"/>
          <ac:spMkLst>
            <pc:docMk/>
            <pc:sldMk cId="1067906576" sldId="267"/>
            <ac:spMk id="18" creationId="{7738DBAE-90E2-F86D-ECA9-BE038166C050}"/>
          </ac:spMkLst>
        </pc:spChg>
        <pc:spChg chg="add mod">
          <ac:chgData name="Joseph Choi" userId="d4c6b4fe-c5ce-4c2a-939b-97470c93040a" providerId="ADAL" clId="{BD5850E4-C281-42B4-B6BD-664961007DE7}" dt="2024-08-02T20:35:23.755" v="1144" actId="207"/>
          <ac:spMkLst>
            <pc:docMk/>
            <pc:sldMk cId="1067906576" sldId="267"/>
            <ac:spMk id="19" creationId="{36F8BF8E-ADE4-685C-AD96-82831D2D40A1}"/>
          </ac:spMkLst>
        </pc:spChg>
        <pc:spChg chg="add mod">
          <ac:chgData name="Joseph Choi" userId="d4c6b4fe-c5ce-4c2a-939b-97470c93040a" providerId="ADAL" clId="{BD5850E4-C281-42B4-B6BD-664961007DE7}" dt="2024-08-02T20:35:18.718" v="1143"/>
          <ac:spMkLst>
            <pc:docMk/>
            <pc:sldMk cId="1067906576" sldId="267"/>
            <ac:spMk id="20" creationId="{85BB7806-ED0F-F46E-093F-7E2E8FDAF75C}"/>
          </ac:spMkLst>
        </pc:spChg>
        <pc:spChg chg="add mod">
          <ac:chgData name="Joseph Choi" userId="d4c6b4fe-c5ce-4c2a-939b-97470c93040a" providerId="ADAL" clId="{BD5850E4-C281-42B4-B6BD-664961007DE7}" dt="2024-08-02T20:35:18.718" v="1143"/>
          <ac:spMkLst>
            <pc:docMk/>
            <pc:sldMk cId="1067906576" sldId="267"/>
            <ac:spMk id="21" creationId="{C7CD4D2A-3639-2032-48B1-9B074630863C}"/>
          </ac:spMkLst>
        </pc:spChg>
        <pc:spChg chg="add mod">
          <ac:chgData name="Joseph Choi" userId="d4c6b4fe-c5ce-4c2a-939b-97470c93040a" providerId="ADAL" clId="{BD5850E4-C281-42B4-B6BD-664961007DE7}" dt="2024-08-02T20:35:18.718" v="1143"/>
          <ac:spMkLst>
            <pc:docMk/>
            <pc:sldMk cId="1067906576" sldId="267"/>
            <ac:spMk id="22" creationId="{87BAF449-B683-111F-C48F-AFF8EEC79B62}"/>
          </ac:spMkLst>
        </pc:spChg>
      </pc:sldChg>
      <pc:sldChg chg="addSp delSp modSp add del mod">
        <pc:chgData name="Joseph Choi" userId="d4c6b4fe-c5ce-4c2a-939b-97470c93040a" providerId="ADAL" clId="{BD5850E4-C281-42B4-B6BD-664961007DE7}" dt="2024-08-02T20:43:50.634" v="1236" actId="2696"/>
        <pc:sldMkLst>
          <pc:docMk/>
          <pc:sldMk cId="3307816508" sldId="267"/>
        </pc:sldMkLst>
        <pc:spChg chg="add del mod">
          <ac:chgData name="Joseph Choi" userId="d4c6b4fe-c5ce-4c2a-939b-97470c93040a" providerId="ADAL" clId="{BD5850E4-C281-42B4-B6BD-664961007DE7}" dt="2024-08-02T20:36:25.511" v="1155" actId="207"/>
          <ac:spMkLst>
            <pc:docMk/>
            <pc:sldMk cId="3307816508" sldId="267"/>
            <ac:spMk id="3" creationId="{24DEA93D-C209-A2DE-C63F-E05E8E1CF699}"/>
          </ac:spMkLst>
        </pc:spChg>
        <pc:spChg chg="add del mod">
          <ac:chgData name="Joseph Choi" userId="d4c6b4fe-c5ce-4c2a-939b-97470c93040a" providerId="ADAL" clId="{BD5850E4-C281-42B4-B6BD-664961007DE7}" dt="2024-08-02T20:36:27.162" v="1156" actId="207"/>
          <ac:spMkLst>
            <pc:docMk/>
            <pc:sldMk cId="3307816508" sldId="267"/>
            <ac:spMk id="4" creationId="{4E7EF253-80FC-5689-0FF5-4CFB91F40778}"/>
          </ac:spMkLst>
        </pc:spChg>
        <pc:spChg chg="add del mod">
          <ac:chgData name="Joseph Choi" userId="d4c6b4fe-c5ce-4c2a-939b-97470c93040a" providerId="ADAL" clId="{BD5850E4-C281-42B4-B6BD-664961007DE7}" dt="2024-08-02T20:36:27.778" v="1157" actId="207"/>
          <ac:spMkLst>
            <pc:docMk/>
            <pc:sldMk cId="3307816508" sldId="267"/>
            <ac:spMk id="5" creationId="{55BB37E5-9CFA-80B4-32C0-9B463D74ACF3}"/>
          </ac:spMkLst>
        </pc:spChg>
      </pc:sldChg>
      <pc:sldChg chg="add del">
        <pc:chgData name="Joseph Choi" userId="d4c6b4fe-c5ce-4c2a-939b-97470c93040a" providerId="ADAL" clId="{BD5850E4-C281-42B4-B6BD-664961007DE7}" dt="2024-08-02T20:37:32.765" v="1160" actId="47"/>
        <pc:sldMkLst>
          <pc:docMk/>
          <pc:sldMk cId="488439368" sldId="268"/>
        </pc:sldMkLst>
      </pc:sldChg>
      <pc:sldChg chg="addSp delSp modSp add del mod ord setBg">
        <pc:chgData name="Joseph Choi" userId="d4c6b4fe-c5ce-4c2a-939b-97470c93040a" providerId="ADAL" clId="{BD5850E4-C281-42B4-B6BD-664961007DE7}" dt="2024-08-03T15:50:02.948" v="4985" actId="2696"/>
        <pc:sldMkLst>
          <pc:docMk/>
          <pc:sldMk cId="4125547256" sldId="268"/>
        </pc:sldMkLst>
        <pc:spChg chg="mod">
          <ac:chgData name="Joseph Choi" userId="d4c6b4fe-c5ce-4c2a-939b-97470c93040a" providerId="ADAL" clId="{BD5850E4-C281-42B4-B6BD-664961007DE7}" dt="2024-08-02T21:49:40.685" v="2288" actId="1036"/>
          <ac:spMkLst>
            <pc:docMk/>
            <pc:sldMk cId="4125547256" sldId="268"/>
            <ac:spMk id="2" creationId="{59B7F598-42EC-4225-40B6-B1AB1BAA897E}"/>
          </ac:spMkLst>
        </pc:spChg>
        <pc:spChg chg="add del mod">
          <ac:chgData name="Joseph Choi" userId="d4c6b4fe-c5ce-4c2a-939b-97470c93040a" providerId="ADAL" clId="{BD5850E4-C281-42B4-B6BD-664961007DE7}" dt="2024-08-02T20:40:22.539" v="1195" actId="478"/>
          <ac:spMkLst>
            <pc:docMk/>
            <pc:sldMk cId="4125547256" sldId="268"/>
            <ac:spMk id="6" creationId="{CC8D5AA6-3E1D-B54C-BF6C-9B59D013FCF1}"/>
          </ac:spMkLst>
        </pc:spChg>
        <pc:spChg chg="add del mod">
          <ac:chgData name="Joseph Choi" userId="d4c6b4fe-c5ce-4c2a-939b-97470c93040a" providerId="ADAL" clId="{BD5850E4-C281-42B4-B6BD-664961007DE7}" dt="2024-08-03T04:21:43.062" v="4368" actId="21"/>
          <ac:spMkLst>
            <pc:docMk/>
            <pc:sldMk cId="4125547256" sldId="268"/>
            <ac:spMk id="6" creationId="{D7D5AB78-0359-DD35-F68F-93892BCEE7BC}"/>
          </ac:spMkLst>
        </pc:spChg>
        <pc:spChg chg="mod">
          <ac:chgData name="Joseph Choi" userId="d4c6b4fe-c5ce-4c2a-939b-97470c93040a" providerId="ADAL" clId="{BD5850E4-C281-42B4-B6BD-664961007DE7}" dt="2024-08-02T20:39:29.320" v="1186" actId="1076"/>
          <ac:spMkLst>
            <pc:docMk/>
            <pc:sldMk cId="4125547256" sldId="268"/>
            <ac:spMk id="8" creationId="{0D11A727-33F3-01B0-1FDE-E49A3C9C6008}"/>
          </ac:spMkLst>
        </pc:spChg>
        <pc:spChg chg="add mod">
          <ac:chgData name="Joseph Choi" userId="d4c6b4fe-c5ce-4c2a-939b-97470c93040a" providerId="ADAL" clId="{BD5850E4-C281-42B4-B6BD-664961007DE7}" dt="2024-08-02T20:45:30.923" v="1245" actId="207"/>
          <ac:spMkLst>
            <pc:docMk/>
            <pc:sldMk cId="4125547256" sldId="268"/>
            <ac:spMk id="9" creationId="{79C36556-7513-B2E9-37E5-8C9A6E0AC244}"/>
          </ac:spMkLst>
        </pc:spChg>
        <pc:spChg chg="mod">
          <ac:chgData name="Joseph Choi" userId="d4c6b4fe-c5ce-4c2a-939b-97470c93040a" providerId="ADAL" clId="{BD5850E4-C281-42B4-B6BD-664961007DE7}" dt="2024-08-02T20:39:36.424" v="1187" actId="1076"/>
          <ac:spMkLst>
            <pc:docMk/>
            <pc:sldMk cId="4125547256" sldId="268"/>
            <ac:spMk id="10" creationId="{3A963803-0BC6-2D11-869A-FCE9DA7FEC09}"/>
          </ac:spMkLst>
        </pc:spChg>
        <pc:spChg chg="add del mod">
          <ac:chgData name="Joseph Choi" userId="d4c6b4fe-c5ce-4c2a-939b-97470c93040a" providerId="ADAL" clId="{BD5850E4-C281-42B4-B6BD-664961007DE7}" dt="2024-08-02T20:40:31.970" v="1199" actId="478"/>
          <ac:spMkLst>
            <pc:docMk/>
            <pc:sldMk cId="4125547256" sldId="268"/>
            <ac:spMk id="12" creationId="{DE76E673-655D-98D4-91BF-C0DD8B2888B0}"/>
          </ac:spMkLst>
        </pc:spChg>
        <pc:spChg chg="mod">
          <ac:chgData name="Joseph Choi" userId="d4c6b4fe-c5ce-4c2a-939b-97470c93040a" providerId="ADAL" clId="{BD5850E4-C281-42B4-B6BD-664961007DE7}" dt="2024-08-02T20:38:33.910" v="1168" actId="1076"/>
          <ac:spMkLst>
            <pc:docMk/>
            <pc:sldMk cId="4125547256" sldId="268"/>
            <ac:spMk id="14" creationId="{1E99E9BE-B336-6B4F-F8D8-F659B1F72F03}"/>
          </ac:spMkLst>
        </pc:spChg>
        <pc:spChg chg="add mod">
          <ac:chgData name="Joseph Choi" userId="d4c6b4fe-c5ce-4c2a-939b-97470c93040a" providerId="ADAL" clId="{BD5850E4-C281-42B4-B6BD-664961007DE7}" dt="2024-08-02T22:29:49.591" v="3526" actId="14100"/>
          <ac:spMkLst>
            <pc:docMk/>
            <pc:sldMk cId="4125547256" sldId="268"/>
            <ac:spMk id="15" creationId="{F041D259-E339-586E-460B-467F6A79FDED}"/>
          </ac:spMkLst>
        </pc:spChg>
        <pc:spChg chg="add mod">
          <ac:chgData name="Joseph Choi" userId="d4c6b4fe-c5ce-4c2a-939b-97470c93040a" providerId="ADAL" clId="{BD5850E4-C281-42B4-B6BD-664961007DE7}" dt="2024-08-02T20:45:30.560" v="1244" actId="207"/>
          <ac:spMkLst>
            <pc:docMk/>
            <pc:sldMk cId="4125547256" sldId="268"/>
            <ac:spMk id="16" creationId="{A2A599CB-05BA-015A-AD9D-B61C3A6940F0}"/>
          </ac:spMkLst>
        </pc:spChg>
        <pc:spChg chg="add del">
          <ac:chgData name="Joseph Choi" userId="d4c6b4fe-c5ce-4c2a-939b-97470c93040a" providerId="ADAL" clId="{BD5850E4-C281-42B4-B6BD-664961007DE7}" dt="2024-08-02T20:42:23.261" v="1206" actId="478"/>
          <ac:spMkLst>
            <pc:docMk/>
            <pc:sldMk cId="4125547256" sldId="268"/>
            <ac:spMk id="17" creationId="{60EE165A-82DA-C25E-65E7-C39434F540CC}"/>
          </ac:spMkLst>
        </pc:spChg>
        <pc:spChg chg="add mod">
          <ac:chgData name="Joseph Choi" userId="d4c6b4fe-c5ce-4c2a-939b-97470c93040a" providerId="ADAL" clId="{BD5850E4-C281-42B4-B6BD-664961007DE7}" dt="2024-08-03T04:45:55.232" v="4601" actId="207"/>
          <ac:spMkLst>
            <pc:docMk/>
            <pc:sldMk cId="4125547256" sldId="268"/>
            <ac:spMk id="18" creationId="{E85914E8-5B9D-EDF5-81BF-B00CF5C37FBC}"/>
          </ac:spMkLst>
        </pc:spChg>
        <pc:picChg chg="mod">
          <ac:chgData name="Joseph Choi" userId="d4c6b4fe-c5ce-4c2a-939b-97470c93040a" providerId="ADAL" clId="{BD5850E4-C281-42B4-B6BD-664961007DE7}" dt="2024-08-03T04:54:47.252" v="4691" actId="1076"/>
          <ac:picMkLst>
            <pc:docMk/>
            <pc:sldMk cId="4125547256" sldId="268"/>
            <ac:picMk id="7" creationId="{8CB2A258-16E1-4C55-3358-22FAE4682FCB}"/>
          </ac:picMkLst>
        </pc:picChg>
        <pc:picChg chg="add mod">
          <ac:chgData name="Joseph Choi" userId="d4c6b4fe-c5ce-4c2a-939b-97470c93040a" providerId="ADAL" clId="{BD5850E4-C281-42B4-B6BD-664961007DE7}" dt="2024-08-03T05:07:02.884" v="4781"/>
          <ac:picMkLst>
            <pc:docMk/>
            <pc:sldMk cId="4125547256" sldId="268"/>
            <ac:picMk id="12" creationId="{49324BC9-D685-1F4A-8C42-CC8E087CD435}"/>
          </ac:picMkLst>
        </pc:picChg>
        <pc:picChg chg="mod">
          <ac:chgData name="Joseph Choi" userId="d4c6b4fe-c5ce-4c2a-939b-97470c93040a" providerId="ADAL" clId="{BD5850E4-C281-42B4-B6BD-664961007DE7}" dt="2024-08-03T04:54:49.047" v="4692" actId="1076"/>
          <ac:picMkLst>
            <pc:docMk/>
            <pc:sldMk cId="4125547256" sldId="268"/>
            <ac:picMk id="13" creationId="{1415A826-0E79-9104-26BB-D94E6E6734C2}"/>
          </ac:picMkLst>
        </pc:picChg>
        <pc:picChg chg="add del mod">
          <ac:chgData name="Joseph Choi" userId="d4c6b4fe-c5ce-4c2a-939b-97470c93040a" providerId="ADAL" clId="{BD5850E4-C281-42B4-B6BD-664961007DE7}" dt="2024-08-03T05:13:25.976" v="4858" actId="478"/>
          <ac:picMkLst>
            <pc:docMk/>
            <pc:sldMk cId="4125547256" sldId="268"/>
            <ac:picMk id="17" creationId="{9DBFAEC5-A7E6-05C0-AB0A-41B1F7C524B9}"/>
          </ac:picMkLst>
        </pc:picChg>
        <pc:picChg chg="add mod">
          <ac:chgData name="Joseph Choi" userId="d4c6b4fe-c5ce-4c2a-939b-97470c93040a" providerId="ADAL" clId="{BD5850E4-C281-42B4-B6BD-664961007DE7}" dt="2024-08-03T05:13:26.204" v="4859"/>
          <ac:picMkLst>
            <pc:docMk/>
            <pc:sldMk cId="4125547256" sldId="268"/>
            <ac:picMk id="19" creationId="{4C089FC8-A398-A054-A0B3-EC1FE47C4B10}"/>
          </ac:picMkLst>
        </pc:picChg>
      </pc:sldChg>
      <pc:sldChg chg="addSp delSp modSp add del mod setBg">
        <pc:chgData name="Joseph Choi" userId="d4c6b4fe-c5ce-4c2a-939b-97470c93040a" providerId="ADAL" clId="{BD5850E4-C281-42B4-B6BD-664961007DE7}" dt="2024-08-02T21:03:37.608" v="1456" actId="47"/>
        <pc:sldMkLst>
          <pc:docMk/>
          <pc:sldMk cId="3442598687" sldId="269"/>
        </pc:sldMkLst>
        <pc:spChg chg="mod">
          <ac:chgData name="Joseph Choi" userId="d4c6b4fe-c5ce-4c2a-939b-97470c93040a" providerId="ADAL" clId="{BD5850E4-C281-42B4-B6BD-664961007DE7}" dt="2024-08-02T20:45:47.135" v="1257" actId="20577"/>
          <ac:spMkLst>
            <pc:docMk/>
            <pc:sldMk cId="3442598687" sldId="269"/>
            <ac:spMk id="2" creationId="{59B7F598-42EC-4225-40B6-B1AB1BAA897E}"/>
          </ac:spMkLst>
        </pc:spChg>
        <pc:spChg chg="mod">
          <ac:chgData name="Joseph Choi" userId="d4c6b4fe-c5ce-4c2a-939b-97470c93040a" providerId="ADAL" clId="{BD5850E4-C281-42B4-B6BD-664961007DE7}" dt="2024-08-02T20:51:00.995" v="1317" actId="14100"/>
          <ac:spMkLst>
            <pc:docMk/>
            <pc:sldMk cId="3442598687" sldId="269"/>
            <ac:spMk id="3" creationId="{24DEA93D-C209-A2DE-C63F-E05E8E1CF699}"/>
          </ac:spMkLst>
        </pc:spChg>
        <pc:spChg chg="del">
          <ac:chgData name="Joseph Choi" userId="d4c6b4fe-c5ce-4c2a-939b-97470c93040a" providerId="ADAL" clId="{BD5850E4-C281-42B4-B6BD-664961007DE7}" dt="2024-08-02T20:49:40.938" v="1305" actId="478"/>
          <ac:spMkLst>
            <pc:docMk/>
            <pc:sldMk cId="3442598687" sldId="269"/>
            <ac:spMk id="4" creationId="{4E7EF253-80FC-5689-0FF5-4CFB91F40778}"/>
          </ac:spMkLst>
        </pc:spChg>
        <pc:spChg chg="del">
          <ac:chgData name="Joseph Choi" userId="d4c6b4fe-c5ce-4c2a-939b-97470c93040a" providerId="ADAL" clId="{BD5850E4-C281-42B4-B6BD-664961007DE7}" dt="2024-08-02T20:49:43.663" v="1309" actId="478"/>
          <ac:spMkLst>
            <pc:docMk/>
            <pc:sldMk cId="3442598687" sldId="269"/>
            <ac:spMk id="5" creationId="{55BB37E5-9CFA-80B4-32C0-9B463D74ACF3}"/>
          </ac:spMkLst>
        </pc:spChg>
        <pc:spChg chg="del mod">
          <ac:chgData name="Joseph Choi" userId="d4c6b4fe-c5ce-4c2a-939b-97470c93040a" providerId="ADAL" clId="{BD5850E4-C281-42B4-B6BD-664961007DE7}" dt="2024-08-02T20:49:42.339" v="1307" actId="478"/>
          <ac:spMkLst>
            <pc:docMk/>
            <pc:sldMk cId="3442598687" sldId="269"/>
            <ac:spMk id="8" creationId="{0D11A727-33F3-01B0-1FDE-E49A3C9C6008}"/>
          </ac:spMkLst>
        </pc:spChg>
        <pc:spChg chg="del">
          <ac:chgData name="Joseph Choi" userId="d4c6b4fe-c5ce-4c2a-939b-97470c93040a" providerId="ADAL" clId="{BD5850E4-C281-42B4-B6BD-664961007DE7}" dt="2024-08-02T20:49:43.076" v="1308" actId="478"/>
          <ac:spMkLst>
            <pc:docMk/>
            <pc:sldMk cId="3442598687" sldId="269"/>
            <ac:spMk id="9" creationId="{79C36556-7513-B2E9-37E5-8C9A6E0AC244}"/>
          </ac:spMkLst>
        </pc:spChg>
        <pc:spChg chg="del">
          <ac:chgData name="Joseph Choi" userId="d4c6b4fe-c5ce-4c2a-939b-97470c93040a" providerId="ADAL" clId="{BD5850E4-C281-42B4-B6BD-664961007DE7}" dt="2024-08-02T20:49:45.363" v="1310" actId="478"/>
          <ac:spMkLst>
            <pc:docMk/>
            <pc:sldMk cId="3442598687" sldId="269"/>
            <ac:spMk id="10" creationId="{3A963803-0BC6-2D11-869A-FCE9DA7FEC09}"/>
          </ac:spMkLst>
        </pc:spChg>
        <pc:spChg chg="add del mod">
          <ac:chgData name="Joseph Choi" userId="d4c6b4fe-c5ce-4c2a-939b-97470c93040a" providerId="ADAL" clId="{BD5850E4-C281-42B4-B6BD-664961007DE7}" dt="2024-08-02T20:45:50.746" v="1258" actId="478"/>
          <ac:spMkLst>
            <pc:docMk/>
            <pc:sldMk cId="3442598687" sldId="269"/>
            <ac:spMk id="12" creationId="{722016D1-CEC5-CAC9-4095-D68DBF5D4979}"/>
          </ac:spMkLst>
        </pc:spChg>
        <pc:spChg chg="mod">
          <ac:chgData name="Joseph Choi" userId="d4c6b4fe-c5ce-4c2a-939b-97470c93040a" providerId="ADAL" clId="{BD5850E4-C281-42B4-B6BD-664961007DE7}" dt="2024-08-02T20:50:52.057" v="1316" actId="20577"/>
          <ac:spMkLst>
            <pc:docMk/>
            <pc:sldMk cId="3442598687" sldId="269"/>
            <ac:spMk id="14" creationId="{1E99E9BE-B336-6B4F-F8D8-F659B1F72F03}"/>
          </ac:spMkLst>
        </pc:spChg>
        <pc:spChg chg="mod">
          <ac:chgData name="Joseph Choi" userId="d4c6b4fe-c5ce-4c2a-939b-97470c93040a" providerId="ADAL" clId="{BD5850E4-C281-42B4-B6BD-664961007DE7}" dt="2024-08-02T20:51:24.469" v="1319" actId="14100"/>
          <ac:spMkLst>
            <pc:docMk/>
            <pc:sldMk cId="3442598687" sldId="269"/>
            <ac:spMk id="15" creationId="{F041D259-E339-586E-460B-467F6A79FDED}"/>
          </ac:spMkLst>
        </pc:spChg>
        <pc:spChg chg="del">
          <ac:chgData name="Joseph Choi" userId="d4c6b4fe-c5ce-4c2a-939b-97470c93040a" providerId="ADAL" clId="{BD5850E4-C281-42B4-B6BD-664961007DE7}" dt="2024-08-02T20:49:45.984" v="1311" actId="478"/>
          <ac:spMkLst>
            <pc:docMk/>
            <pc:sldMk cId="3442598687" sldId="269"/>
            <ac:spMk id="16" creationId="{A2A599CB-05BA-015A-AD9D-B61C3A6940F0}"/>
          </ac:spMkLst>
        </pc:spChg>
        <pc:spChg chg="mod">
          <ac:chgData name="Joseph Choi" userId="d4c6b4fe-c5ce-4c2a-939b-97470c93040a" providerId="ADAL" clId="{BD5850E4-C281-42B4-B6BD-664961007DE7}" dt="2024-08-02T20:54:19.339" v="1357" actId="1076"/>
          <ac:spMkLst>
            <pc:docMk/>
            <pc:sldMk cId="3442598687" sldId="269"/>
            <ac:spMk id="18" creationId="{E85914E8-5B9D-EDF5-81BF-B00CF5C37FBC}"/>
          </ac:spMkLst>
        </pc:spChg>
        <pc:spChg chg="add mod">
          <ac:chgData name="Joseph Choi" userId="d4c6b4fe-c5ce-4c2a-939b-97470c93040a" providerId="ADAL" clId="{BD5850E4-C281-42B4-B6BD-664961007DE7}" dt="2024-08-02T20:54:20.679" v="1360" actId="1076"/>
          <ac:spMkLst>
            <pc:docMk/>
            <pc:sldMk cId="3442598687" sldId="269"/>
            <ac:spMk id="24" creationId="{BD3C7ADA-B824-AE53-62D5-7B0162271E67}"/>
          </ac:spMkLst>
        </pc:spChg>
        <pc:spChg chg="add mod">
          <ac:chgData name="Joseph Choi" userId="d4c6b4fe-c5ce-4c2a-939b-97470c93040a" providerId="ADAL" clId="{BD5850E4-C281-42B4-B6BD-664961007DE7}" dt="2024-08-02T20:54:20.679" v="1360" actId="1076"/>
          <ac:spMkLst>
            <pc:docMk/>
            <pc:sldMk cId="3442598687" sldId="269"/>
            <ac:spMk id="25" creationId="{2936F9F9-1DE3-D591-6D53-3A321F566F62}"/>
          </ac:spMkLst>
        </pc:spChg>
        <pc:spChg chg="add mod">
          <ac:chgData name="Joseph Choi" userId="d4c6b4fe-c5ce-4c2a-939b-97470c93040a" providerId="ADAL" clId="{BD5850E4-C281-42B4-B6BD-664961007DE7}" dt="2024-08-02T20:54:20.679" v="1360" actId="1076"/>
          <ac:spMkLst>
            <pc:docMk/>
            <pc:sldMk cId="3442598687" sldId="269"/>
            <ac:spMk id="26" creationId="{47AA2BA9-9FF4-663B-13DE-71503D413431}"/>
          </ac:spMkLst>
        </pc:spChg>
        <pc:picChg chg="del">
          <ac:chgData name="Joseph Choi" userId="d4c6b4fe-c5ce-4c2a-939b-97470c93040a" providerId="ADAL" clId="{BD5850E4-C281-42B4-B6BD-664961007DE7}" dt="2024-08-02T20:45:41.017" v="1248" actId="478"/>
          <ac:picMkLst>
            <pc:docMk/>
            <pc:sldMk cId="3442598687" sldId="269"/>
            <ac:picMk id="7" creationId="{8CB2A258-16E1-4C55-3358-22FAE4682FCB}"/>
          </ac:picMkLst>
        </pc:picChg>
        <pc:picChg chg="del">
          <ac:chgData name="Joseph Choi" userId="d4c6b4fe-c5ce-4c2a-939b-97470c93040a" providerId="ADAL" clId="{BD5850E4-C281-42B4-B6BD-664961007DE7}" dt="2024-08-02T20:45:41.017" v="1248" actId="478"/>
          <ac:picMkLst>
            <pc:docMk/>
            <pc:sldMk cId="3442598687" sldId="269"/>
            <ac:picMk id="11" creationId="{9A1B9047-3634-19DA-5E38-8D9AC24F33ED}"/>
          </ac:picMkLst>
        </pc:picChg>
        <pc:picChg chg="del">
          <ac:chgData name="Joseph Choi" userId="d4c6b4fe-c5ce-4c2a-939b-97470c93040a" providerId="ADAL" clId="{BD5850E4-C281-42B4-B6BD-664961007DE7}" dt="2024-08-02T20:45:41.017" v="1248" actId="478"/>
          <ac:picMkLst>
            <pc:docMk/>
            <pc:sldMk cId="3442598687" sldId="269"/>
            <ac:picMk id="13" creationId="{1415A826-0E79-9104-26BB-D94E6E6734C2}"/>
          </ac:picMkLst>
        </pc:picChg>
        <pc:picChg chg="add del mod">
          <ac:chgData name="Joseph Choi" userId="d4c6b4fe-c5ce-4c2a-939b-97470c93040a" providerId="ADAL" clId="{BD5850E4-C281-42B4-B6BD-664961007DE7}" dt="2024-08-02T20:48:44.864" v="1283" actId="478"/>
          <ac:picMkLst>
            <pc:docMk/>
            <pc:sldMk cId="3442598687" sldId="269"/>
            <ac:picMk id="19" creationId="{34A508DD-43D3-32C0-781D-19B8EF387B77}"/>
          </ac:picMkLst>
        </pc:picChg>
        <pc:picChg chg="add del mod">
          <ac:chgData name="Joseph Choi" userId="d4c6b4fe-c5ce-4c2a-939b-97470c93040a" providerId="ADAL" clId="{BD5850E4-C281-42B4-B6BD-664961007DE7}" dt="2024-08-02T20:48:20.272" v="1278" actId="478"/>
          <ac:picMkLst>
            <pc:docMk/>
            <pc:sldMk cId="3442598687" sldId="269"/>
            <ac:picMk id="21" creationId="{91277AEF-4098-C9E7-447E-C5A30C109DE1}"/>
          </ac:picMkLst>
        </pc:picChg>
        <pc:picChg chg="add mod">
          <ac:chgData name="Joseph Choi" userId="d4c6b4fe-c5ce-4c2a-939b-97470c93040a" providerId="ADAL" clId="{BD5850E4-C281-42B4-B6BD-664961007DE7}" dt="2024-08-02T20:49:02.932" v="1290" actId="208"/>
          <ac:picMkLst>
            <pc:docMk/>
            <pc:sldMk cId="3442598687" sldId="269"/>
            <ac:picMk id="23" creationId="{A72B3DB4-0384-511D-4310-EF42B66C54A3}"/>
          </ac:picMkLst>
        </pc:picChg>
      </pc:sldChg>
      <pc:sldChg chg="addSp delSp modSp add mod ord setBg">
        <pc:chgData name="Joseph Choi" userId="d4c6b4fe-c5ce-4c2a-939b-97470c93040a" providerId="ADAL" clId="{BD5850E4-C281-42B4-B6BD-664961007DE7}" dt="2024-08-03T05:13:29.290" v="4861"/>
        <pc:sldMkLst>
          <pc:docMk/>
          <pc:sldMk cId="1405881207" sldId="270"/>
        </pc:sldMkLst>
        <pc:spChg chg="del mod">
          <ac:chgData name="Joseph Choi" userId="d4c6b4fe-c5ce-4c2a-939b-97470c93040a" providerId="ADAL" clId="{BD5850E4-C281-42B4-B6BD-664961007DE7}" dt="2024-08-02T21:49:52.674" v="2289" actId="478"/>
          <ac:spMkLst>
            <pc:docMk/>
            <pc:sldMk cId="1405881207" sldId="270"/>
            <ac:spMk id="2" creationId="{59B7F598-42EC-4225-40B6-B1AB1BAA897E}"/>
          </ac:spMkLst>
        </pc:spChg>
        <pc:spChg chg="mod">
          <ac:chgData name="Joseph Choi" userId="d4c6b4fe-c5ce-4c2a-939b-97470c93040a" providerId="ADAL" clId="{BD5850E4-C281-42B4-B6BD-664961007DE7}" dt="2024-08-02T20:55:51.508" v="1423" actId="14100"/>
          <ac:spMkLst>
            <pc:docMk/>
            <pc:sldMk cId="1405881207" sldId="270"/>
            <ac:spMk id="3" creationId="{24DEA93D-C209-A2DE-C63F-E05E8E1CF699}"/>
          </ac:spMkLst>
        </pc:spChg>
        <pc:spChg chg="add del mod">
          <ac:chgData name="Joseph Choi" userId="d4c6b4fe-c5ce-4c2a-939b-97470c93040a" providerId="ADAL" clId="{BD5850E4-C281-42B4-B6BD-664961007DE7}" dt="2024-08-02T21:49:58.027" v="2292" actId="478"/>
          <ac:spMkLst>
            <pc:docMk/>
            <pc:sldMk cId="1405881207" sldId="270"/>
            <ac:spMk id="5" creationId="{2DD39E59-7F3C-68A3-F9B1-3A5350F7B12C}"/>
          </ac:spMkLst>
        </pc:spChg>
        <pc:spChg chg="add del mod">
          <ac:chgData name="Joseph Choi" userId="d4c6b4fe-c5ce-4c2a-939b-97470c93040a" providerId="ADAL" clId="{BD5850E4-C281-42B4-B6BD-664961007DE7}" dt="2024-08-02T21:50:31.950" v="2301" actId="478"/>
          <ac:spMkLst>
            <pc:docMk/>
            <pc:sldMk cId="1405881207" sldId="270"/>
            <ac:spMk id="6" creationId="{B516FD8D-CFD8-9E25-E926-328E9F38CCDC}"/>
          </ac:spMkLst>
        </pc:spChg>
        <pc:spChg chg="add mod">
          <ac:chgData name="Joseph Choi" userId="d4c6b4fe-c5ce-4c2a-939b-97470c93040a" providerId="ADAL" clId="{BD5850E4-C281-42B4-B6BD-664961007DE7}" dt="2024-08-02T21:51:04.313" v="2322" actId="20577"/>
          <ac:spMkLst>
            <pc:docMk/>
            <pc:sldMk cId="1405881207" sldId="270"/>
            <ac:spMk id="7" creationId="{9213E5AD-8CB6-CF8D-7B82-C35FA85B6074}"/>
          </ac:spMkLst>
        </pc:spChg>
        <pc:spChg chg="mod">
          <ac:chgData name="Joseph Choi" userId="d4c6b4fe-c5ce-4c2a-939b-97470c93040a" providerId="ADAL" clId="{BD5850E4-C281-42B4-B6BD-664961007DE7}" dt="2024-08-02T21:42:25.020" v="2271" actId="15"/>
          <ac:spMkLst>
            <pc:docMk/>
            <pc:sldMk cId="1405881207" sldId="270"/>
            <ac:spMk id="14" creationId="{1E99E9BE-B336-6B4F-F8D8-F659B1F72F03}"/>
          </ac:spMkLst>
        </pc:spChg>
        <pc:spChg chg="mod">
          <ac:chgData name="Joseph Choi" userId="d4c6b4fe-c5ce-4c2a-939b-97470c93040a" providerId="ADAL" clId="{BD5850E4-C281-42B4-B6BD-664961007DE7}" dt="2024-08-02T20:55:07.562" v="1417" actId="1035"/>
          <ac:spMkLst>
            <pc:docMk/>
            <pc:sldMk cId="1405881207" sldId="270"/>
            <ac:spMk id="15" creationId="{F041D259-E339-586E-460B-467F6A79FDED}"/>
          </ac:spMkLst>
        </pc:spChg>
        <pc:spChg chg="mod">
          <ac:chgData name="Joseph Choi" userId="d4c6b4fe-c5ce-4c2a-939b-97470c93040a" providerId="ADAL" clId="{BD5850E4-C281-42B4-B6BD-664961007DE7}" dt="2024-08-03T04:46:12.171" v="4603" actId="207"/>
          <ac:spMkLst>
            <pc:docMk/>
            <pc:sldMk cId="1405881207" sldId="270"/>
            <ac:spMk id="18" creationId="{E85914E8-5B9D-EDF5-81BF-B00CF5C37FBC}"/>
          </ac:spMkLst>
        </pc:spChg>
        <pc:picChg chg="add mod">
          <ac:chgData name="Joseph Choi" userId="d4c6b4fe-c5ce-4c2a-939b-97470c93040a" providerId="ADAL" clId="{BD5850E4-C281-42B4-B6BD-664961007DE7}" dt="2024-08-03T05:07:06.919" v="4782"/>
          <ac:picMkLst>
            <pc:docMk/>
            <pc:sldMk cId="1405881207" sldId="270"/>
            <ac:picMk id="2" creationId="{33DD7C07-3643-8404-44EF-0ACB942AC910}"/>
          </ac:picMkLst>
        </pc:picChg>
        <pc:picChg chg="add del mod">
          <ac:chgData name="Joseph Choi" userId="d4c6b4fe-c5ce-4c2a-939b-97470c93040a" providerId="ADAL" clId="{BD5850E4-C281-42B4-B6BD-664961007DE7}" dt="2024-08-03T05:13:29.082" v="4860" actId="478"/>
          <ac:picMkLst>
            <pc:docMk/>
            <pc:sldMk cId="1405881207" sldId="270"/>
            <ac:picMk id="4" creationId="{1A645C4F-E29C-4312-D5FC-B4EE33ED6FF3}"/>
          </ac:picMkLst>
        </pc:picChg>
        <pc:picChg chg="add mod">
          <ac:chgData name="Joseph Choi" userId="d4c6b4fe-c5ce-4c2a-939b-97470c93040a" providerId="ADAL" clId="{BD5850E4-C281-42B4-B6BD-664961007DE7}" dt="2024-08-03T05:13:29.290" v="4861"/>
          <ac:picMkLst>
            <pc:docMk/>
            <pc:sldMk cId="1405881207" sldId="270"/>
            <ac:picMk id="5" creationId="{4E13035D-D2A5-A524-3BED-49615C638FFA}"/>
          </ac:picMkLst>
        </pc:picChg>
        <pc:picChg chg="mod">
          <ac:chgData name="Joseph Choi" userId="d4c6b4fe-c5ce-4c2a-939b-97470c93040a" providerId="ADAL" clId="{BD5850E4-C281-42B4-B6BD-664961007DE7}" dt="2024-08-03T04:03:41.312" v="4067" actId="14100"/>
          <ac:picMkLst>
            <pc:docMk/>
            <pc:sldMk cId="1405881207" sldId="270"/>
            <ac:picMk id="23" creationId="{A72B3DB4-0384-511D-4310-EF42B66C54A3}"/>
          </ac:picMkLst>
        </pc:picChg>
      </pc:sldChg>
      <pc:sldChg chg="modSp add del mod">
        <pc:chgData name="Joseph Choi" userId="d4c6b4fe-c5ce-4c2a-939b-97470c93040a" providerId="ADAL" clId="{BD5850E4-C281-42B4-B6BD-664961007DE7}" dt="2024-08-02T20:54:43.681" v="1362" actId="2696"/>
        <pc:sldMkLst>
          <pc:docMk/>
          <pc:sldMk cId="2835112891" sldId="270"/>
        </pc:sldMkLst>
        <pc:spChg chg="mod">
          <ac:chgData name="Joseph Choi" userId="d4c6b4fe-c5ce-4c2a-939b-97470c93040a" providerId="ADAL" clId="{BD5850E4-C281-42B4-B6BD-664961007DE7}" dt="2024-08-02T20:52:25.176" v="1350" actId="1076"/>
          <ac:spMkLst>
            <pc:docMk/>
            <pc:sldMk cId="2835112891" sldId="270"/>
            <ac:spMk id="3" creationId="{24DEA93D-C209-A2DE-C63F-E05E8E1CF699}"/>
          </ac:spMkLst>
        </pc:spChg>
        <pc:spChg chg="mod">
          <ac:chgData name="Joseph Choi" userId="d4c6b4fe-c5ce-4c2a-939b-97470c93040a" providerId="ADAL" clId="{BD5850E4-C281-42B4-B6BD-664961007DE7}" dt="2024-08-02T20:52:25.176" v="1350" actId="1076"/>
          <ac:spMkLst>
            <pc:docMk/>
            <pc:sldMk cId="2835112891" sldId="270"/>
            <ac:spMk id="14" creationId="{1E99E9BE-B336-6B4F-F8D8-F659B1F72F03}"/>
          </ac:spMkLst>
        </pc:spChg>
        <pc:spChg chg="mod">
          <ac:chgData name="Joseph Choi" userId="d4c6b4fe-c5ce-4c2a-939b-97470c93040a" providerId="ADAL" clId="{BD5850E4-C281-42B4-B6BD-664961007DE7}" dt="2024-08-02T20:52:25.176" v="1350" actId="1076"/>
          <ac:spMkLst>
            <pc:docMk/>
            <pc:sldMk cId="2835112891" sldId="270"/>
            <ac:spMk id="15" creationId="{F041D259-E339-586E-460B-467F6A79FDED}"/>
          </ac:spMkLst>
        </pc:spChg>
      </pc:sldChg>
      <pc:sldChg chg="modSp add del mod">
        <pc:chgData name="Joseph Choi" userId="d4c6b4fe-c5ce-4c2a-939b-97470c93040a" providerId="ADAL" clId="{BD5850E4-C281-42B4-B6BD-664961007DE7}" dt="2024-08-02T21:07:15.893" v="1524" actId="2696"/>
        <pc:sldMkLst>
          <pc:docMk/>
          <pc:sldMk cId="3223118982" sldId="271"/>
        </pc:sldMkLst>
        <pc:spChg chg="mod">
          <ac:chgData name="Joseph Choi" userId="d4c6b4fe-c5ce-4c2a-939b-97470c93040a" providerId="ADAL" clId="{BD5850E4-C281-42B4-B6BD-664961007DE7}" dt="2024-08-02T21:04:39.837" v="1482" actId="14100"/>
          <ac:spMkLst>
            <pc:docMk/>
            <pc:sldMk cId="3223118982" sldId="271"/>
            <ac:spMk id="3" creationId="{24DEA93D-C209-A2DE-C63F-E05E8E1CF699}"/>
          </ac:spMkLst>
        </pc:spChg>
        <pc:spChg chg="mod">
          <ac:chgData name="Joseph Choi" userId="d4c6b4fe-c5ce-4c2a-939b-97470c93040a" providerId="ADAL" clId="{BD5850E4-C281-42B4-B6BD-664961007DE7}" dt="2024-08-02T21:05:30.791" v="1487" actId="1038"/>
          <ac:spMkLst>
            <pc:docMk/>
            <pc:sldMk cId="3223118982" sldId="271"/>
            <ac:spMk id="14" creationId="{1E99E9BE-B336-6B4F-F8D8-F659B1F72F03}"/>
          </ac:spMkLst>
        </pc:spChg>
        <pc:spChg chg="mod">
          <ac:chgData name="Joseph Choi" userId="d4c6b4fe-c5ce-4c2a-939b-97470c93040a" providerId="ADAL" clId="{BD5850E4-C281-42B4-B6BD-664961007DE7}" dt="2024-08-02T21:04:50.148" v="1484" actId="14100"/>
          <ac:spMkLst>
            <pc:docMk/>
            <pc:sldMk cId="3223118982" sldId="271"/>
            <ac:spMk id="15" creationId="{F041D259-E339-586E-460B-467F6A79FDED}"/>
          </ac:spMkLst>
        </pc:spChg>
      </pc:sldChg>
      <pc:sldChg chg="addSp modSp add del mod">
        <pc:chgData name="Joseph Choi" userId="d4c6b4fe-c5ce-4c2a-939b-97470c93040a" providerId="ADAL" clId="{BD5850E4-C281-42B4-B6BD-664961007DE7}" dt="2024-08-02T21:03:38.595" v="1457" actId="47"/>
        <pc:sldMkLst>
          <pc:docMk/>
          <pc:sldMk cId="4243576422" sldId="271"/>
        </pc:sldMkLst>
        <pc:picChg chg="add mod">
          <ac:chgData name="Joseph Choi" userId="d4c6b4fe-c5ce-4c2a-939b-97470c93040a" providerId="ADAL" clId="{BD5850E4-C281-42B4-B6BD-664961007DE7}" dt="2024-08-02T21:02:39.018" v="1454" actId="1076"/>
          <ac:picMkLst>
            <pc:docMk/>
            <pc:sldMk cId="4243576422" sldId="271"/>
            <ac:picMk id="5" creationId="{28633967-CB9C-803B-3983-E79947763767}"/>
          </ac:picMkLst>
        </pc:picChg>
        <pc:picChg chg="mod">
          <ac:chgData name="Joseph Choi" userId="d4c6b4fe-c5ce-4c2a-939b-97470c93040a" providerId="ADAL" clId="{BD5850E4-C281-42B4-B6BD-664961007DE7}" dt="2024-08-02T21:02:50.780" v="1455" actId="14100"/>
          <ac:picMkLst>
            <pc:docMk/>
            <pc:sldMk cId="4243576422" sldId="271"/>
            <ac:picMk id="23" creationId="{A72B3DB4-0384-511D-4310-EF42B66C54A3}"/>
          </ac:picMkLst>
        </pc:picChg>
      </pc:sldChg>
      <pc:sldChg chg="addSp delSp modSp add mod setBg">
        <pc:chgData name="Joseph Choi" userId="d4c6b4fe-c5ce-4c2a-939b-97470c93040a" providerId="ADAL" clId="{BD5850E4-C281-42B4-B6BD-664961007DE7}" dt="2024-08-03T05:14:08.397" v="4883"/>
        <pc:sldMkLst>
          <pc:docMk/>
          <pc:sldMk cId="434261292" sldId="272"/>
        </pc:sldMkLst>
        <pc:spChg chg="del mod">
          <ac:chgData name="Joseph Choi" userId="d4c6b4fe-c5ce-4c2a-939b-97470c93040a" providerId="ADAL" clId="{BD5850E4-C281-42B4-B6BD-664961007DE7}" dt="2024-08-02T21:50:01.574" v="2293" actId="478"/>
          <ac:spMkLst>
            <pc:docMk/>
            <pc:sldMk cId="434261292" sldId="272"/>
            <ac:spMk id="2" creationId="{59B7F598-42EC-4225-40B6-B1AB1BAA897E}"/>
          </ac:spMkLst>
        </pc:spChg>
        <pc:spChg chg="add del">
          <ac:chgData name="Joseph Choi" userId="d4c6b4fe-c5ce-4c2a-939b-97470c93040a" providerId="ADAL" clId="{BD5850E4-C281-42B4-B6BD-664961007DE7}" dt="2024-08-03T04:04:51.646" v="4076" actId="478"/>
          <ac:spMkLst>
            <pc:docMk/>
            <pc:sldMk cId="434261292" sldId="272"/>
            <ac:spMk id="2" creationId="{D21E2E53-0B24-6E90-CBD4-F3486E38DB1E}"/>
          </ac:spMkLst>
        </pc:spChg>
        <pc:spChg chg="del">
          <ac:chgData name="Joseph Choi" userId="d4c6b4fe-c5ce-4c2a-939b-97470c93040a" providerId="ADAL" clId="{BD5850E4-C281-42B4-B6BD-664961007DE7}" dt="2024-08-02T21:06:22.487" v="1490" actId="478"/>
          <ac:spMkLst>
            <pc:docMk/>
            <pc:sldMk cId="434261292" sldId="272"/>
            <ac:spMk id="3" creationId="{24DEA93D-C209-A2DE-C63F-E05E8E1CF699}"/>
          </ac:spMkLst>
        </pc:spChg>
        <pc:spChg chg="add mod ord">
          <ac:chgData name="Joseph Choi" userId="d4c6b4fe-c5ce-4c2a-939b-97470c93040a" providerId="ADAL" clId="{BD5850E4-C281-42B4-B6BD-664961007DE7}" dt="2024-08-03T04:17:01.868" v="4342" actId="1035"/>
          <ac:spMkLst>
            <pc:docMk/>
            <pc:sldMk cId="434261292" sldId="272"/>
            <ac:spMk id="4" creationId="{B43E4046-023A-9F37-A1C5-926E4858ACC9}"/>
          </ac:spMkLst>
        </pc:spChg>
        <pc:spChg chg="add mod">
          <ac:chgData name="Joseph Choi" userId="d4c6b4fe-c5ce-4c2a-939b-97470c93040a" providerId="ADAL" clId="{BD5850E4-C281-42B4-B6BD-664961007DE7}" dt="2024-08-02T22:30:21.869" v="3527" actId="14100"/>
          <ac:spMkLst>
            <pc:docMk/>
            <pc:sldMk cId="434261292" sldId="272"/>
            <ac:spMk id="5" creationId="{1692EEEF-BCD3-AC37-2470-B4369D365924}"/>
          </ac:spMkLst>
        </pc:spChg>
        <pc:spChg chg="add mod">
          <ac:chgData name="Joseph Choi" userId="d4c6b4fe-c5ce-4c2a-939b-97470c93040a" providerId="ADAL" clId="{BD5850E4-C281-42B4-B6BD-664961007DE7}" dt="2024-08-03T04:22:48.619" v="4389" actId="14100"/>
          <ac:spMkLst>
            <pc:docMk/>
            <pc:sldMk cId="434261292" sldId="272"/>
            <ac:spMk id="6" creationId="{D7D5AB78-0359-DD35-F68F-93892BCEE7BC}"/>
          </ac:spMkLst>
        </pc:spChg>
        <pc:spChg chg="add del mod">
          <ac:chgData name="Joseph Choi" userId="d4c6b4fe-c5ce-4c2a-939b-97470c93040a" providerId="ADAL" clId="{BD5850E4-C281-42B4-B6BD-664961007DE7}" dt="2024-08-02T21:50:04.442" v="2296" actId="478"/>
          <ac:spMkLst>
            <pc:docMk/>
            <pc:sldMk cId="434261292" sldId="272"/>
            <ac:spMk id="9" creationId="{C748120A-16D5-EB3E-B65C-CBFC72B21175}"/>
          </ac:spMkLst>
        </pc:spChg>
        <pc:spChg chg="add del mod">
          <ac:chgData name="Joseph Choi" userId="d4c6b4fe-c5ce-4c2a-939b-97470c93040a" providerId="ADAL" clId="{BD5850E4-C281-42B4-B6BD-664961007DE7}" dt="2024-08-02T21:50:39.761" v="2303" actId="478"/>
          <ac:spMkLst>
            <pc:docMk/>
            <pc:sldMk cId="434261292" sldId="272"/>
            <ac:spMk id="10" creationId="{3F469D98-C658-E5A2-1079-1D159385F58C}"/>
          </ac:spMkLst>
        </pc:spChg>
        <pc:spChg chg="add mod">
          <ac:chgData name="Joseph Choi" userId="d4c6b4fe-c5ce-4c2a-939b-97470c93040a" providerId="ADAL" clId="{BD5850E4-C281-42B4-B6BD-664961007DE7}" dt="2024-08-02T21:51:15.289" v="2324" actId="20577"/>
          <ac:spMkLst>
            <pc:docMk/>
            <pc:sldMk cId="434261292" sldId="272"/>
            <ac:spMk id="11" creationId="{A9C997FF-5EBD-3585-266A-43E6C63C425F}"/>
          </ac:spMkLst>
        </pc:spChg>
        <pc:spChg chg="mod">
          <ac:chgData name="Joseph Choi" userId="d4c6b4fe-c5ce-4c2a-939b-97470c93040a" providerId="ADAL" clId="{BD5850E4-C281-42B4-B6BD-664961007DE7}" dt="2024-08-02T21:45:57.561" v="2275" actId="1036"/>
          <ac:spMkLst>
            <pc:docMk/>
            <pc:sldMk cId="434261292" sldId="272"/>
            <ac:spMk id="14" creationId="{1E99E9BE-B336-6B4F-F8D8-F659B1F72F03}"/>
          </ac:spMkLst>
        </pc:spChg>
        <pc:spChg chg="del">
          <ac:chgData name="Joseph Choi" userId="d4c6b4fe-c5ce-4c2a-939b-97470c93040a" providerId="ADAL" clId="{BD5850E4-C281-42B4-B6BD-664961007DE7}" dt="2024-08-02T21:06:24.359" v="1491" actId="478"/>
          <ac:spMkLst>
            <pc:docMk/>
            <pc:sldMk cId="434261292" sldId="272"/>
            <ac:spMk id="15" creationId="{F041D259-E339-586E-460B-467F6A79FDED}"/>
          </ac:spMkLst>
        </pc:spChg>
        <pc:spChg chg="mod">
          <ac:chgData name="Joseph Choi" userId="d4c6b4fe-c5ce-4c2a-939b-97470c93040a" providerId="ADAL" clId="{BD5850E4-C281-42B4-B6BD-664961007DE7}" dt="2024-08-03T04:46:21.393" v="4605" actId="207"/>
          <ac:spMkLst>
            <pc:docMk/>
            <pc:sldMk cId="434261292" sldId="272"/>
            <ac:spMk id="18" creationId="{E85914E8-5B9D-EDF5-81BF-B00CF5C37FBC}"/>
          </ac:spMkLst>
        </pc:spChg>
        <pc:picChg chg="add mod">
          <ac:chgData name="Joseph Choi" userId="d4c6b4fe-c5ce-4c2a-939b-97470c93040a" providerId="ADAL" clId="{BD5850E4-C281-42B4-B6BD-664961007DE7}" dt="2024-08-03T05:07:08.760" v="4783"/>
          <ac:picMkLst>
            <pc:docMk/>
            <pc:sldMk cId="434261292" sldId="272"/>
            <ac:picMk id="3" creationId="{7BBC4C13-FB7E-6756-049D-A0C9035F7428}"/>
          </ac:picMkLst>
        </pc:picChg>
        <pc:picChg chg="add mod">
          <ac:chgData name="Joseph Choi" userId="d4c6b4fe-c5ce-4c2a-939b-97470c93040a" providerId="ADAL" clId="{BD5850E4-C281-42B4-B6BD-664961007DE7}" dt="2024-08-03T04:04:50.159" v="4075" actId="1076"/>
          <ac:picMkLst>
            <pc:docMk/>
            <pc:sldMk cId="434261292" sldId="272"/>
            <ac:picMk id="7" creationId="{00A85088-AFA2-5DA8-B260-980CAE9C56DD}"/>
          </ac:picMkLst>
        </pc:picChg>
        <pc:picChg chg="add del mod">
          <ac:chgData name="Joseph Choi" userId="d4c6b4fe-c5ce-4c2a-939b-97470c93040a" providerId="ADAL" clId="{BD5850E4-C281-42B4-B6BD-664961007DE7}" dt="2024-08-03T05:13:33.535" v="4862" actId="478"/>
          <ac:picMkLst>
            <pc:docMk/>
            <pc:sldMk cId="434261292" sldId="272"/>
            <ac:picMk id="8" creationId="{5EDA25E5-A239-98DC-5928-0EE5481F87C9}"/>
          </ac:picMkLst>
        </pc:picChg>
        <pc:picChg chg="add del mod">
          <ac:chgData name="Joseph Choi" userId="d4c6b4fe-c5ce-4c2a-939b-97470c93040a" providerId="ADAL" clId="{BD5850E4-C281-42B4-B6BD-664961007DE7}" dt="2024-08-03T05:14:08.200" v="4882" actId="478"/>
          <ac:picMkLst>
            <pc:docMk/>
            <pc:sldMk cId="434261292" sldId="272"/>
            <ac:picMk id="9" creationId="{47D360F0-058F-6FE3-2C9D-716225BDA62A}"/>
          </ac:picMkLst>
        </pc:picChg>
        <pc:picChg chg="add mod">
          <ac:chgData name="Joseph Choi" userId="d4c6b4fe-c5ce-4c2a-939b-97470c93040a" providerId="ADAL" clId="{BD5850E4-C281-42B4-B6BD-664961007DE7}" dt="2024-08-03T05:14:08.397" v="4883"/>
          <ac:picMkLst>
            <pc:docMk/>
            <pc:sldMk cId="434261292" sldId="272"/>
            <ac:picMk id="10" creationId="{BCFEC13D-3790-0718-D5C7-D8A3F734596F}"/>
          </ac:picMkLst>
        </pc:picChg>
        <pc:picChg chg="del">
          <ac:chgData name="Joseph Choi" userId="d4c6b4fe-c5ce-4c2a-939b-97470c93040a" providerId="ADAL" clId="{BD5850E4-C281-42B4-B6BD-664961007DE7}" dt="2024-08-02T21:07:18.484" v="1525" actId="478"/>
          <ac:picMkLst>
            <pc:docMk/>
            <pc:sldMk cId="434261292" sldId="272"/>
            <ac:picMk id="23" creationId="{A72B3DB4-0384-511D-4310-EF42B66C54A3}"/>
          </ac:picMkLst>
        </pc:picChg>
      </pc:sldChg>
      <pc:sldChg chg="addSp delSp modSp add del mod ord">
        <pc:chgData name="Joseph Choi" userId="d4c6b4fe-c5ce-4c2a-939b-97470c93040a" providerId="ADAL" clId="{BD5850E4-C281-42B4-B6BD-664961007DE7}" dt="2024-08-02T21:28:37.725" v="2144" actId="47"/>
        <pc:sldMkLst>
          <pc:docMk/>
          <pc:sldMk cId="2042367357" sldId="273"/>
        </pc:sldMkLst>
        <pc:spChg chg="mod">
          <ac:chgData name="Joseph Choi" userId="d4c6b4fe-c5ce-4c2a-939b-97470c93040a" providerId="ADAL" clId="{BD5850E4-C281-42B4-B6BD-664961007DE7}" dt="2024-08-02T21:21:47.098" v="1819" actId="1036"/>
          <ac:spMkLst>
            <pc:docMk/>
            <pc:sldMk cId="2042367357" sldId="273"/>
            <ac:spMk id="3" creationId="{24DEA93D-C209-A2DE-C63F-E05E8E1CF699}"/>
          </ac:spMkLst>
        </pc:spChg>
        <pc:spChg chg="mod">
          <ac:chgData name="Joseph Choi" userId="d4c6b4fe-c5ce-4c2a-939b-97470c93040a" providerId="ADAL" clId="{BD5850E4-C281-42B4-B6BD-664961007DE7}" dt="2024-08-02T21:25:20.604" v="1889" actId="14100"/>
          <ac:spMkLst>
            <pc:docMk/>
            <pc:sldMk cId="2042367357" sldId="273"/>
            <ac:spMk id="4" creationId="{4E7EF253-80FC-5689-0FF5-4CFB91F40778}"/>
          </ac:spMkLst>
        </pc:spChg>
        <pc:spChg chg="del">
          <ac:chgData name="Joseph Choi" userId="d4c6b4fe-c5ce-4c2a-939b-97470c93040a" providerId="ADAL" clId="{BD5850E4-C281-42B4-B6BD-664961007DE7}" dt="2024-08-02T21:19:16.070" v="1792" actId="478"/>
          <ac:spMkLst>
            <pc:docMk/>
            <pc:sldMk cId="2042367357" sldId="273"/>
            <ac:spMk id="5" creationId="{55BB37E5-9CFA-80B4-32C0-9B463D74ACF3}"/>
          </ac:spMkLst>
        </pc:spChg>
        <pc:spChg chg="mod">
          <ac:chgData name="Joseph Choi" userId="d4c6b4fe-c5ce-4c2a-939b-97470c93040a" providerId="ADAL" clId="{BD5850E4-C281-42B4-B6BD-664961007DE7}" dt="2024-08-02T21:25:12.074" v="1888" actId="113"/>
          <ac:spMkLst>
            <pc:docMk/>
            <pc:sldMk cId="2042367357" sldId="273"/>
            <ac:spMk id="8" creationId="{0D11A727-33F3-01B0-1FDE-E49A3C9C6008}"/>
          </ac:spMkLst>
        </pc:spChg>
        <pc:spChg chg="mod">
          <ac:chgData name="Joseph Choi" userId="d4c6b4fe-c5ce-4c2a-939b-97470c93040a" providerId="ADAL" clId="{BD5850E4-C281-42B4-B6BD-664961007DE7}" dt="2024-08-02T21:25:27.007" v="1890" actId="14100"/>
          <ac:spMkLst>
            <pc:docMk/>
            <pc:sldMk cId="2042367357" sldId="273"/>
            <ac:spMk id="9" creationId="{79C36556-7513-B2E9-37E5-8C9A6E0AC244}"/>
          </ac:spMkLst>
        </pc:spChg>
        <pc:spChg chg="del">
          <ac:chgData name="Joseph Choi" userId="d4c6b4fe-c5ce-4c2a-939b-97470c93040a" providerId="ADAL" clId="{BD5850E4-C281-42B4-B6BD-664961007DE7}" dt="2024-08-02T21:19:15.212" v="1791" actId="478"/>
          <ac:spMkLst>
            <pc:docMk/>
            <pc:sldMk cId="2042367357" sldId="273"/>
            <ac:spMk id="10" creationId="{3A963803-0BC6-2D11-869A-FCE9DA7FEC09}"/>
          </ac:spMkLst>
        </pc:spChg>
        <pc:spChg chg="add del mod">
          <ac:chgData name="Joseph Choi" userId="d4c6b4fe-c5ce-4c2a-939b-97470c93040a" providerId="ADAL" clId="{BD5850E4-C281-42B4-B6BD-664961007DE7}" dt="2024-08-02T21:10:10.719" v="1591" actId="931"/>
          <ac:spMkLst>
            <pc:docMk/>
            <pc:sldMk cId="2042367357" sldId="273"/>
            <ac:spMk id="12" creationId="{17C314A9-00AF-7E6F-0E85-E574008E2D45}"/>
          </ac:spMkLst>
        </pc:spChg>
        <pc:spChg chg="mod">
          <ac:chgData name="Joseph Choi" userId="d4c6b4fe-c5ce-4c2a-939b-97470c93040a" providerId="ADAL" clId="{BD5850E4-C281-42B4-B6BD-664961007DE7}" dt="2024-08-02T21:21:47.098" v="1819" actId="1036"/>
          <ac:spMkLst>
            <pc:docMk/>
            <pc:sldMk cId="2042367357" sldId="273"/>
            <ac:spMk id="14" creationId="{1E99E9BE-B336-6B4F-F8D8-F659B1F72F03}"/>
          </ac:spMkLst>
        </pc:spChg>
        <pc:spChg chg="mod">
          <ac:chgData name="Joseph Choi" userId="d4c6b4fe-c5ce-4c2a-939b-97470c93040a" providerId="ADAL" clId="{BD5850E4-C281-42B4-B6BD-664961007DE7}" dt="2024-08-02T21:21:47.098" v="1819" actId="1036"/>
          <ac:spMkLst>
            <pc:docMk/>
            <pc:sldMk cId="2042367357" sldId="273"/>
            <ac:spMk id="15" creationId="{F041D259-E339-586E-460B-467F6A79FDED}"/>
          </ac:spMkLst>
        </pc:spChg>
        <pc:spChg chg="del">
          <ac:chgData name="Joseph Choi" userId="d4c6b4fe-c5ce-4c2a-939b-97470c93040a" providerId="ADAL" clId="{BD5850E4-C281-42B4-B6BD-664961007DE7}" dt="2024-08-02T21:19:16.556" v="1793" actId="478"/>
          <ac:spMkLst>
            <pc:docMk/>
            <pc:sldMk cId="2042367357" sldId="273"/>
            <ac:spMk id="16" creationId="{A2A599CB-05BA-015A-AD9D-B61C3A6940F0}"/>
          </ac:spMkLst>
        </pc:spChg>
        <pc:spChg chg="add del mod">
          <ac:chgData name="Joseph Choi" userId="d4c6b4fe-c5ce-4c2a-939b-97470c93040a" providerId="ADAL" clId="{BD5850E4-C281-42B4-B6BD-664961007DE7}" dt="2024-08-02T21:15:26.760" v="1656" actId="478"/>
          <ac:spMkLst>
            <pc:docMk/>
            <pc:sldMk cId="2042367357" sldId="273"/>
            <ac:spMk id="23" creationId="{34833B1A-911E-C122-BC2A-6211B999E677}"/>
          </ac:spMkLst>
        </pc:spChg>
        <pc:spChg chg="add">
          <ac:chgData name="Joseph Choi" userId="d4c6b4fe-c5ce-4c2a-939b-97470c93040a" providerId="ADAL" clId="{BD5850E4-C281-42B4-B6BD-664961007DE7}" dt="2024-08-02T21:17:37.582" v="1768"/>
          <ac:spMkLst>
            <pc:docMk/>
            <pc:sldMk cId="2042367357" sldId="273"/>
            <ac:spMk id="26" creationId="{403A056F-AE59-431C-F1A1-05E77A700FA5}"/>
          </ac:spMkLst>
        </pc:spChg>
        <pc:picChg chg="del">
          <ac:chgData name="Joseph Choi" userId="d4c6b4fe-c5ce-4c2a-939b-97470c93040a" providerId="ADAL" clId="{BD5850E4-C281-42B4-B6BD-664961007DE7}" dt="2024-08-02T21:09:47.327" v="1590" actId="478"/>
          <ac:picMkLst>
            <pc:docMk/>
            <pc:sldMk cId="2042367357" sldId="273"/>
            <ac:picMk id="7" creationId="{8CB2A258-16E1-4C55-3358-22FAE4682FCB}"/>
          </ac:picMkLst>
        </pc:picChg>
        <pc:picChg chg="del">
          <ac:chgData name="Joseph Choi" userId="d4c6b4fe-c5ce-4c2a-939b-97470c93040a" providerId="ADAL" clId="{BD5850E4-C281-42B4-B6BD-664961007DE7}" dt="2024-08-02T21:09:47.327" v="1590" actId="478"/>
          <ac:picMkLst>
            <pc:docMk/>
            <pc:sldMk cId="2042367357" sldId="273"/>
            <ac:picMk id="11" creationId="{9A1B9047-3634-19DA-5E38-8D9AC24F33ED}"/>
          </ac:picMkLst>
        </pc:picChg>
        <pc:picChg chg="del">
          <ac:chgData name="Joseph Choi" userId="d4c6b4fe-c5ce-4c2a-939b-97470c93040a" providerId="ADAL" clId="{BD5850E4-C281-42B4-B6BD-664961007DE7}" dt="2024-08-02T21:09:47.327" v="1590" actId="478"/>
          <ac:picMkLst>
            <pc:docMk/>
            <pc:sldMk cId="2042367357" sldId="273"/>
            <ac:picMk id="13" creationId="{1415A826-0E79-9104-26BB-D94E6E6734C2}"/>
          </ac:picMkLst>
        </pc:picChg>
        <pc:picChg chg="add del mod">
          <ac:chgData name="Joseph Choi" userId="d4c6b4fe-c5ce-4c2a-939b-97470c93040a" providerId="ADAL" clId="{BD5850E4-C281-42B4-B6BD-664961007DE7}" dt="2024-08-02T21:15:23.202" v="1654" actId="478"/>
          <ac:picMkLst>
            <pc:docMk/>
            <pc:sldMk cId="2042367357" sldId="273"/>
            <ac:picMk id="19" creationId="{E4FBAD98-C38B-9BC3-9AC9-2D056A927DBB}"/>
          </ac:picMkLst>
        </pc:picChg>
        <pc:picChg chg="add del mod">
          <ac:chgData name="Joseph Choi" userId="d4c6b4fe-c5ce-4c2a-939b-97470c93040a" providerId="ADAL" clId="{BD5850E4-C281-42B4-B6BD-664961007DE7}" dt="2024-08-02T21:15:23.202" v="1654" actId="478"/>
          <ac:picMkLst>
            <pc:docMk/>
            <pc:sldMk cId="2042367357" sldId="273"/>
            <ac:picMk id="21" creationId="{C81C650E-16FB-149C-C6E7-7F931B350E9A}"/>
          </ac:picMkLst>
        </pc:picChg>
        <pc:picChg chg="add mod">
          <ac:chgData name="Joseph Choi" userId="d4c6b4fe-c5ce-4c2a-939b-97470c93040a" providerId="ADAL" clId="{BD5850E4-C281-42B4-B6BD-664961007DE7}" dt="2024-08-02T21:16:55.262" v="1739" actId="1035"/>
          <ac:picMkLst>
            <pc:docMk/>
            <pc:sldMk cId="2042367357" sldId="273"/>
            <ac:picMk id="24" creationId="{B65C98BD-CF99-3F07-83F9-9022B7AD9AF3}"/>
          </ac:picMkLst>
        </pc:picChg>
        <pc:picChg chg="add mod">
          <ac:chgData name="Joseph Choi" userId="d4c6b4fe-c5ce-4c2a-939b-97470c93040a" providerId="ADAL" clId="{BD5850E4-C281-42B4-B6BD-664961007DE7}" dt="2024-08-02T21:17:14.486" v="1747" actId="1076"/>
          <ac:picMkLst>
            <pc:docMk/>
            <pc:sldMk cId="2042367357" sldId="273"/>
            <ac:picMk id="25" creationId="{6496E935-F800-4EE7-F2AD-9044704A44DF}"/>
          </ac:picMkLst>
        </pc:picChg>
      </pc:sldChg>
      <pc:sldChg chg="addSp delSp modSp new del mod setBg">
        <pc:chgData name="Joseph Choi" userId="d4c6b4fe-c5ce-4c2a-939b-97470c93040a" providerId="ADAL" clId="{BD5850E4-C281-42B4-B6BD-664961007DE7}" dt="2024-08-02T21:25:55.025" v="1891" actId="2696"/>
        <pc:sldMkLst>
          <pc:docMk/>
          <pc:sldMk cId="465132638" sldId="274"/>
        </pc:sldMkLst>
        <pc:spChg chg="add del mod">
          <ac:chgData name="Joseph Choi" userId="d4c6b4fe-c5ce-4c2a-939b-97470c93040a" providerId="ADAL" clId="{BD5850E4-C281-42B4-B6BD-664961007DE7}" dt="2024-08-02T21:15:11.966" v="1653" actId="26606"/>
          <ac:spMkLst>
            <pc:docMk/>
            <pc:sldMk cId="465132638" sldId="274"/>
            <ac:spMk id="2" creationId="{A2D053D2-E66D-D1A8-A20D-C51B146964AD}"/>
          </ac:spMkLst>
        </pc:spChg>
        <pc:spChg chg="del">
          <ac:chgData name="Joseph Choi" userId="d4c6b4fe-c5ce-4c2a-939b-97470c93040a" providerId="ADAL" clId="{BD5850E4-C281-42B4-B6BD-664961007DE7}" dt="2024-08-02T21:14:47.208" v="1648" actId="478"/>
          <ac:spMkLst>
            <pc:docMk/>
            <pc:sldMk cId="465132638" sldId="274"/>
            <ac:spMk id="3" creationId="{2679C983-3CD1-534D-6A26-60D543AF8883}"/>
          </ac:spMkLst>
        </pc:spChg>
        <pc:spChg chg="add del mod">
          <ac:chgData name="Joseph Choi" userId="d4c6b4fe-c5ce-4c2a-939b-97470c93040a" providerId="ADAL" clId="{BD5850E4-C281-42B4-B6BD-664961007DE7}" dt="2024-08-02T21:15:11.966" v="1653" actId="26606"/>
          <ac:spMkLst>
            <pc:docMk/>
            <pc:sldMk cId="465132638" sldId="274"/>
            <ac:spMk id="4" creationId="{5E8E24C5-C01E-CD1F-331A-A409F5F9D766}"/>
          </ac:spMkLst>
        </pc:spChg>
        <pc:spChg chg="add">
          <ac:chgData name="Joseph Choi" userId="d4c6b4fe-c5ce-4c2a-939b-97470c93040a" providerId="ADAL" clId="{BD5850E4-C281-42B4-B6BD-664961007DE7}" dt="2024-08-02T21:15:11.966" v="1653" actId="26606"/>
          <ac:spMkLst>
            <pc:docMk/>
            <pc:sldMk cId="465132638" sldId="274"/>
            <ac:spMk id="11" creationId="{7C2DC10F-CD76-43DC-9E0B-CB291F740C0F}"/>
          </ac:spMkLst>
        </pc:spChg>
        <pc:spChg chg="add">
          <ac:chgData name="Joseph Choi" userId="d4c6b4fe-c5ce-4c2a-939b-97470c93040a" providerId="ADAL" clId="{BD5850E4-C281-42B4-B6BD-664961007DE7}" dt="2024-08-02T21:15:11.966" v="1653" actId="26606"/>
          <ac:spMkLst>
            <pc:docMk/>
            <pc:sldMk cId="465132638" sldId="274"/>
            <ac:spMk id="13" creationId="{1C18170A-08B7-4230-A012-B24C20E39391}"/>
          </ac:spMkLst>
        </pc:spChg>
        <pc:spChg chg="add">
          <ac:chgData name="Joseph Choi" userId="d4c6b4fe-c5ce-4c2a-939b-97470c93040a" providerId="ADAL" clId="{BD5850E4-C281-42B4-B6BD-664961007DE7}" dt="2024-08-02T21:15:11.966" v="1653" actId="26606"/>
          <ac:spMkLst>
            <pc:docMk/>
            <pc:sldMk cId="465132638" sldId="274"/>
            <ac:spMk id="17" creationId="{F207E69B-0F6F-4D15-A988-616519F68BEF}"/>
          </ac:spMkLst>
        </pc:spChg>
        <pc:spChg chg="add">
          <ac:chgData name="Joseph Choi" userId="d4c6b4fe-c5ce-4c2a-939b-97470c93040a" providerId="ADAL" clId="{BD5850E4-C281-42B4-B6BD-664961007DE7}" dt="2024-08-02T21:15:11.966" v="1653" actId="26606"/>
          <ac:spMkLst>
            <pc:docMk/>
            <pc:sldMk cId="465132638" sldId="274"/>
            <ac:spMk id="19" creationId="{24113C24-A97F-448E-BE2B-73E74A61D80A}"/>
          </ac:spMkLst>
        </pc:spChg>
        <pc:spChg chg="add">
          <ac:chgData name="Joseph Choi" userId="d4c6b4fe-c5ce-4c2a-939b-97470c93040a" providerId="ADAL" clId="{BD5850E4-C281-42B4-B6BD-664961007DE7}" dt="2024-08-02T21:15:11.966" v="1653" actId="26606"/>
          <ac:spMkLst>
            <pc:docMk/>
            <pc:sldMk cId="465132638" sldId="274"/>
            <ac:spMk id="21" creationId="{D0EA43E2-C9E1-4415-824D-FC15F7E61EFB}"/>
          </ac:spMkLst>
        </pc:spChg>
        <pc:picChg chg="add mod">
          <ac:chgData name="Joseph Choi" userId="d4c6b4fe-c5ce-4c2a-939b-97470c93040a" providerId="ADAL" clId="{BD5850E4-C281-42B4-B6BD-664961007DE7}" dt="2024-08-02T21:15:11.966" v="1653" actId="26606"/>
          <ac:picMkLst>
            <pc:docMk/>
            <pc:sldMk cId="465132638" sldId="274"/>
            <ac:picMk id="5" creationId="{B4AABCFA-68EC-46D3-7B93-0B49D7339318}"/>
          </ac:picMkLst>
        </pc:picChg>
        <pc:picChg chg="add mod">
          <ac:chgData name="Joseph Choi" userId="d4c6b4fe-c5ce-4c2a-939b-97470c93040a" providerId="ADAL" clId="{BD5850E4-C281-42B4-B6BD-664961007DE7}" dt="2024-08-02T21:15:11.966" v="1653" actId="26606"/>
          <ac:picMkLst>
            <pc:docMk/>
            <pc:sldMk cId="465132638" sldId="274"/>
            <ac:picMk id="6" creationId="{B5155BAF-BDA7-603B-CC48-7E6CF48144FC}"/>
          </ac:picMkLst>
        </pc:picChg>
        <pc:cxnChg chg="add">
          <ac:chgData name="Joseph Choi" userId="d4c6b4fe-c5ce-4c2a-939b-97470c93040a" providerId="ADAL" clId="{BD5850E4-C281-42B4-B6BD-664961007DE7}" dt="2024-08-02T21:15:11.966" v="1653" actId="26606"/>
          <ac:cxnSpMkLst>
            <pc:docMk/>
            <pc:sldMk cId="465132638" sldId="274"/>
            <ac:cxnSpMk id="15" creationId="{52188B95-E375-4977-9E9C-E28CE956F6EB}"/>
          </ac:cxnSpMkLst>
        </pc:cxnChg>
      </pc:sldChg>
      <pc:sldChg chg="modSp add del mod">
        <pc:chgData name="Joseph Choi" userId="d4c6b4fe-c5ce-4c2a-939b-97470c93040a" providerId="ADAL" clId="{BD5850E4-C281-42B4-B6BD-664961007DE7}" dt="2024-08-02T21:28:37.725" v="2144" actId="47"/>
        <pc:sldMkLst>
          <pc:docMk/>
          <pc:sldMk cId="2461621448" sldId="274"/>
        </pc:sldMkLst>
        <pc:picChg chg="mod">
          <ac:chgData name="Joseph Choi" userId="d4c6b4fe-c5ce-4c2a-939b-97470c93040a" providerId="ADAL" clId="{BD5850E4-C281-42B4-B6BD-664961007DE7}" dt="2024-08-02T21:26:39.845" v="2011" actId="1037"/>
          <ac:picMkLst>
            <pc:docMk/>
            <pc:sldMk cId="2461621448" sldId="274"/>
            <ac:picMk id="24" creationId="{B65C98BD-CF99-3F07-83F9-9022B7AD9AF3}"/>
          </ac:picMkLst>
        </pc:picChg>
        <pc:picChg chg="mod">
          <ac:chgData name="Joseph Choi" userId="d4c6b4fe-c5ce-4c2a-939b-97470c93040a" providerId="ADAL" clId="{BD5850E4-C281-42B4-B6BD-664961007DE7}" dt="2024-08-02T21:26:39.845" v="2011" actId="1037"/>
          <ac:picMkLst>
            <pc:docMk/>
            <pc:sldMk cId="2461621448" sldId="274"/>
            <ac:picMk id="25" creationId="{6496E935-F800-4EE7-F2AD-9044704A44DF}"/>
          </ac:picMkLst>
        </pc:picChg>
      </pc:sldChg>
      <pc:sldChg chg="modSp add del mod">
        <pc:chgData name="Joseph Choi" userId="d4c6b4fe-c5ce-4c2a-939b-97470c93040a" providerId="ADAL" clId="{BD5850E4-C281-42B4-B6BD-664961007DE7}" dt="2024-08-02T21:28:37.725" v="2144" actId="47"/>
        <pc:sldMkLst>
          <pc:docMk/>
          <pc:sldMk cId="1203009666" sldId="275"/>
        </pc:sldMkLst>
        <pc:picChg chg="mod">
          <ac:chgData name="Joseph Choi" userId="d4c6b4fe-c5ce-4c2a-939b-97470c93040a" providerId="ADAL" clId="{BD5850E4-C281-42B4-B6BD-664961007DE7}" dt="2024-08-02T21:27:27.547" v="2065" actId="1038"/>
          <ac:picMkLst>
            <pc:docMk/>
            <pc:sldMk cId="1203009666" sldId="275"/>
            <ac:picMk id="24" creationId="{B65C98BD-CF99-3F07-83F9-9022B7AD9AF3}"/>
          </ac:picMkLst>
        </pc:picChg>
        <pc:picChg chg="mod">
          <ac:chgData name="Joseph Choi" userId="d4c6b4fe-c5ce-4c2a-939b-97470c93040a" providerId="ADAL" clId="{BD5850E4-C281-42B4-B6BD-664961007DE7}" dt="2024-08-02T21:27:20.266" v="2057" actId="1038"/>
          <ac:picMkLst>
            <pc:docMk/>
            <pc:sldMk cId="1203009666" sldId="275"/>
            <ac:picMk id="25" creationId="{6496E935-F800-4EE7-F2AD-9044704A44DF}"/>
          </ac:picMkLst>
        </pc:picChg>
      </pc:sldChg>
      <pc:sldChg chg="modSp add del mod">
        <pc:chgData name="Joseph Choi" userId="d4c6b4fe-c5ce-4c2a-939b-97470c93040a" providerId="ADAL" clId="{BD5850E4-C281-42B4-B6BD-664961007DE7}" dt="2024-08-02T21:31:00.591" v="2182" actId="2696"/>
        <pc:sldMkLst>
          <pc:docMk/>
          <pc:sldMk cId="406760509" sldId="276"/>
        </pc:sldMkLst>
        <pc:picChg chg="mod">
          <ac:chgData name="Joseph Choi" userId="d4c6b4fe-c5ce-4c2a-939b-97470c93040a" providerId="ADAL" clId="{BD5850E4-C281-42B4-B6BD-664961007DE7}" dt="2024-08-02T21:28:09.045" v="2143" actId="1037"/>
          <ac:picMkLst>
            <pc:docMk/>
            <pc:sldMk cId="406760509" sldId="276"/>
            <ac:picMk id="24" creationId="{B65C98BD-CF99-3F07-83F9-9022B7AD9AF3}"/>
          </ac:picMkLst>
        </pc:picChg>
        <pc:picChg chg="mod">
          <ac:chgData name="Joseph Choi" userId="d4c6b4fe-c5ce-4c2a-939b-97470c93040a" providerId="ADAL" clId="{BD5850E4-C281-42B4-B6BD-664961007DE7}" dt="2024-08-02T21:27:51.100" v="2075" actId="1038"/>
          <ac:picMkLst>
            <pc:docMk/>
            <pc:sldMk cId="406760509" sldId="276"/>
            <ac:picMk id="25" creationId="{6496E935-F800-4EE7-F2AD-9044704A44DF}"/>
          </ac:picMkLst>
        </pc:picChg>
      </pc:sldChg>
      <pc:sldChg chg="addSp delSp modSp add del mod setBg">
        <pc:chgData name="Joseph Choi" userId="d4c6b4fe-c5ce-4c2a-939b-97470c93040a" providerId="ADAL" clId="{BD5850E4-C281-42B4-B6BD-664961007DE7}" dt="2024-08-03T05:14:04.702" v="4881"/>
        <pc:sldMkLst>
          <pc:docMk/>
          <pc:sldMk cId="1244986157" sldId="277"/>
        </pc:sldMkLst>
        <pc:spChg chg="del mod">
          <ac:chgData name="Joseph Choi" userId="d4c6b4fe-c5ce-4c2a-939b-97470c93040a" providerId="ADAL" clId="{BD5850E4-C281-42B4-B6BD-664961007DE7}" dt="2024-08-02T21:50:08.505" v="2297" actId="478"/>
          <ac:spMkLst>
            <pc:docMk/>
            <pc:sldMk cId="1244986157" sldId="277"/>
            <ac:spMk id="2" creationId="{59B7F598-42EC-4225-40B6-B1AB1BAA897E}"/>
          </ac:spMkLst>
        </pc:spChg>
        <pc:spChg chg="add del mod">
          <ac:chgData name="Joseph Choi" userId="d4c6b4fe-c5ce-4c2a-939b-97470c93040a" providerId="ADAL" clId="{BD5850E4-C281-42B4-B6BD-664961007DE7}" dt="2024-08-02T21:50:11.281" v="2300" actId="478"/>
          <ac:spMkLst>
            <pc:docMk/>
            <pc:sldMk cId="1244986157" sldId="277"/>
            <ac:spMk id="10" creationId="{EA0CD0EB-AFE1-91B0-8645-F4A84099AFEA}"/>
          </ac:spMkLst>
        </pc:spChg>
        <pc:spChg chg="add del mod">
          <ac:chgData name="Joseph Choi" userId="d4c6b4fe-c5ce-4c2a-939b-97470c93040a" providerId="ADAL" clId="{BD5850E4-C281-42B4-B6BD-664961007DE7}" dt="2024-08-02T21:50:43.185" v="2305" actId="478"/>
          <ac:spMkLst>
            <pc:docMk/>
            <pc:sldMk cId="1244986157" sldId="277"/>
            <ac:spMk id="11" creationId="{02271252-66BC-FEAF-AE82-A186568AD636}"/>
          </ac:spMkLst>
        </pc:spChg>
        <pc:spChg chg="add mod">
          <ac:chgData name="Joseph Choi" userId="d4c6b4fe-c5ce-4c2a-939b-97470c93040a" providerId="ADAL" clId="{BD5850E4-C281-42B4-B6BD-664961007DE7}" dt="2024-08-02T21:51:19.277" v="2326" actId="20577"/>
          <ac:spMkLst>
            <pc:docMk/>
            <pc:sldMk cId="1244986157" sldId="277"/>
            <ac:spMk id="12" creationId="{20F5520F-961D-789B-D604-E127A622C133}"/>
          </ac:spMkLst>
        </pc:spChg>
        <pc:spChg chg="mod">
          <ac:chgData name="Joseph Choi" userId="d4c6b4fe-c5ce-4c2a-939b-97470c93040a" providerId="ADAL" clId="{BD5850E4-C281-42B4-B6BD-664961007DE7}" dt="2024-08-03T04:46:29.586" v="4607" actId="207"/>
          <ac:spMkLst>
            <pc:docMk/>
            <pc:sldMk cId="1244986157" sldId="277"/>
            <ac:spMk id="18" creationId="{E85914E8-5B9D-EDF5-81BF-B00CF5C37FBC}"/>
          </ac:spMkLst>
        </pc:spChg>
        <pc:picChg chg="add del mod">
          <ac:chgData name="Joseph Choi" userId="d4c6b4fe-c5ce-4c2a-939b-97470c93040a" providerId="ADAL" clId="{BD5850E4-C281-42B4-B6BD-664961007DE7}" dt="2024-08-03T05:13:36.809" v="4864" actId="478"/>
          <ac:picMkLst>
            <pc:docMk/>
            <pc:sldMk cId="1244986157" sldId="277"/>
            <ac:picMk id="2" creationId="{8FC0D1B6-55BB-C535-CA67-16E1AAAD0DB0}"/>
          </ac:picMkLst>
        </pc:picChg>
        <pc:picChg chg="add del mod">
          <ac:chgData name="Joseph Choi" userId="d4c6b4fe-c5ce-4c2a-939b-97470c93040a" providerId="ADAL" clId="{BD5850E4-C281-42B4-B6BD-664961007DE7}" dt="2024-08-03T05:14:04.481" v="4880" actId="478"/>
          <ac:picMkLst>
            <pc:docMk/>
            <pc:sldMk cId="1244986157" sldId="277"/>
            <ac:picMk id="5" creationId="{B0F02106-4ECE-058A-ACD0-AE52EB3E7158}"/>
          </ac:picMkLst>
        </pc:picChg>
        <pc:picChg chg="add mod">
          <ac:chgData name="Joseph Choi" userId="d4c6b4fe-c5ce-4c2a-939b-97470c93040a" providerId="ADAL" clId="{BD5850E4-C281-42B4-B6BD-664961007DE7}" dt="2024-08-03T04:27:46.853" v="4410" actId="1036"/>
          <ac:picMkLst>
            <pc:docMk/>
            <pc:sldMk cId="1244986157" sldId="277"/>
            <ac:picMk id="6" creationId="{DCC40E74-14AA-E739-8A68-D75A4BA0ED4C}"/>
          </ac:picMkLst>
        </pc:picChg>
        <pc:picChg chg="add mod">
          <ac:chgData name="Joseph Choi" userId="d4c6b4fe-c5ce-4c2a-939b-97470c93040a" providerId="ADAL" clId="{BD5850E4-C281-42B4-B6BD-664961007DE7}" dt="2024-08-03T05:14:04.702" v="4881"/>
          <ac:picMkLst>
            <pc:docMk/>
            <pc:sldMk cId="1244986157" sldId="277"/>
            <ac:picMk id="7" creationId="{FB01AE30-0BDE-802B-4BE3-63F05604637C}"/>
          </ac:picMkLst>
        </pc:picChg>
        <pc:picChg chg="del mod">
          <ac:chgData name="Joseph Choi" userId="d4c6b4fe-c5ce-4c2a-939b-97470c93040a" providerId="ADAL" clId="{BD5850E4-C281-42B4-B6BD-664961007DE7}" dt="2024-08-02T21:34:23.199" v="2183" actId="478"/>
          <ac:picMkLst>
            <pc:docMk/>
            <pc:sldMk cId="1244986157" sldId="277"/>
            <ac:picMk id="24" creationId="{B65C98BD-CF99-3F07-83F9-9022B7AD9AF3}"/>
          </ac:picMkLst>
        </pc:picChg>
        <pc:picChg chg="mod">
          <ac:chgData name="Joseph Choi" userId="d4c6b4fe-c5ce-4c2a-939b-97470c93040a" providerId="ADAL" clId="{BD5850E4-C281-42B4-B6BD-664961007DE7}" dt="2024-08-03T04:27:46.853" v="4410" actId="1036"/>
          <ac:picMkLst>
            <pc:docMk/>
            <pc:sldMk cId="1244986157" sldId="277"/>
            <ac:picMk id="25" creationId="{6496E935-F800-4EE7-F2AD-9044704A44DF}"/>
          </ac:picMkLst>
        </pc:picChg>
      </pc:sldChg>
      <pc:sldChg chg="modSp add del mod">
        <pc:chgData name="Joseph Choi" userId="d4c6b4fe-c5ce-4c2a-939b-97470c93040a" providerId="ADAL" clId="{BD5850E4-C281-42B4-B6BD-664961007DE7}" dt="2024-08-02T21:39:30.710" v="2267" actId="2696"/>
        <pc:sldMkLst>
          <pc:docMk/>
          <pc:sldMk cId="1120366547" sldId="278"/>
        </pc:sldMkLst>
        <pc:picChg chg="mod">
          <ac:chgData name="Joseph Choi" userId="d4c6b4fe-c5ce-4c2a-939b-97470c93040a" providerId="ADAL" clId="{BD5850E4-C281-42B4-B6BD-664961007DE7}" dt="2024-08-02T21:39:13.876" v="2245" actId="1037"/>
          <ac:picMkLst>
            <pc:docMk/>
            <pc:sldMk cId="1120366547" sldId="278"/>
            <ac:picMk id="6" creationId="{DCC40E74-14AA-E739-8A68-D75A4BA0ED4C}"/>
          </ac:picMkLst>
        </pc:picChg>
        <pc:picChg chg="mod">
          <ac:chgData name="Joseph Choi" userId="d4c6b4fe-c5ce-4c2a-939b-97470c93040a" providerId="ADAL" clId="{BD5850E4-C281-42B4-B6BD-664961007DE7}" dt="2024-08-02T21:39:18.671" v="2266" actId="1038"/>
          <ac:picMkLst>
            <pc:docMk/>
            <pc:sldMk cId="1120366547" sldId="278"/>
            <ac:picMk id="25" creationId="{6496E935-F800-4EE7-F2AD-9044704A44DF}"/>
          </ac:picMkLst>
        </pc:picChg>
      </pc:sldChg>
      <pc:sldChg chg="modSp add del mod">
        <pc:chgData name="Joseph Choi" userId="d4c6b4fe-c5ce-4c2a-939b-97470c93040a" providerId="ADAL" clId="{BD5850E4-C281-42B4-B6BD-664961007DE7}" dt="2024-08-02T21:38:54.348" v="2222" actId="47"/>
        <pc:sldMkLst>
          <pc:docMk/>
          <pc:sldMk cId="1417453924" sldId="278"/>
        </pc:sldMkLst>
        <pc:picChg chg="mod">
          <ac:chgData name="Joseph Choi" userId="d4c6b4fe-c5ce-4c2a-939b-97470c93040a" providerId="ADAL" clId="{BD5850E4-C281-42B4-B6BD-664961007DE7}" dt="2024-08-02T21:38:14.623" v="2217" actId="1076"/>
          <ac:picMkLst>
            <pc:docMk/>
            <pc:sldMk cId="1417453924" sldId="278"/>
            <ac:picMk id="6" creationId="{DCC40E74-14AA-E739-8A68-D75A4BA0ED4C}"/>
          </ac:picMkLst>
        </pc:picChg>
        <pc:picChg chg="mod">
          <ac:chgData name="Joseph Choi" userId="d4c6b4fe-c5ce-4c2a-939b-97470c93040a" providerId="ADAL" clId="{BD5850E4-C281-42B4-B6BD-664961007DE7}" dt="2024-08-02T21:38:20.521" v="2218" actId="1076"/>
          <ac:picMkLst>
            <pc:docMk/>
            <pc:sldMk cId="1417453924" sldId="278"/>
            <ac:picMk id="25" creationId="{6496E935-F800-4EE7-F2AD-9044704A44DF}"/>
          </ac:picMkLst>
        </pc:picChg>
      </pc:sldChg>
      <pc:sldChg chg="addSp delSp modSp new mod setBg modClrScheme chgLayout">
        <pc:chgData name="Joseph Choi" userId="d4c6b4fe-c5ce-4c2a-939b-97470c93040a" providerId="ADAL" clId="{BD5850E4-C281-42B4-B6BD-664961007DE7}" dt="2024-08-03T15:44:14.181" v="4961" actId="20577"/>
        <pc:sldMkLst>
          <pc:docMk/>
          <pc:sldMk cId="3984601588" sldId="278"/>
        </pc:sldMkLst>
        <pc:spChg chg="del mod ord">
          <ac:chgData name="Joseph Choi" userId="d4c6b4fe-c5ce-4c2a-939b-97470c93040a" providerId="ADAL" clId="{BD5850E4-C281-42B4-B6BD-664961007DE7}" dt="2024-08-02T21:48:33.679" v="2277" actId="700"/>
          <ac:spMkLst>
            <pc:docMk/>
            <pc:sldMk cId="3984601588" sldId="278"/>
            <ac:spMk id="2" creationId="{0D2B5641-2254-113B-B398-957ABB6B9663}"/>
          </ac:spMkLst>
        </pc:spChg>
        <pc:spChg chg="add del mod ord">
          <ac:chgData name="Joseph Choi" userId="d4c6b4fe-c5ce-4c2a-939b-97470c93040a" providerId="ADAL" clId="{BD5850E4-C281-42B4-B6BD-664961007DE7}" dt="2024-08-03T04:01:02.745" v="4020" actId="478"/>
          <ac:spMkLst>
            <pc:docMk/>
            <pc:sldMk cId="3984601588" sldId="278"/>
            <ac:spMk id="2" creationId="{182C6FAD-D62E-B00C-1D2F-4365D1C242CE}"/>
          </ac:spMkLst>
        </pc:spChg>
        <pc:spChg chg="del mod ord">
          <ac:chgData name="Joseph Choi" userId="d4c6b4fe-c5ce-4c2a-939b-97470c93040a" providerId="ADAL" clId="{BD5850E4-C281-42B4-B6BD-664961007DE7}" dt="2024-08-02T21:48:33.679" v="2277" actId="700"/>
          <ac:spMkLst>
            <pc:docMk/>
            <pc:sldMk cId="3984601588" sldId="278"/>
            <ac:spMk id="3" creationId="{1DB4FF39-8F91-9CBA-9083-7BD000C9EA77}"/>
          </ac:spMkLst>
        </pc:spChg>
        <pc:spChg chg="add del mod">
          <ac:chgData name="Joseph Choi" userId="d4c6b4fe-c5ce-4c2a-939b-97470c93040a" providerId="ADAL" clId="{BD5850E4-C281-42B4-B6BD-664961007DE7}" dt="2024-08-03T04:02:24.059" v="4063" actId="478"/>
          <ac:spMkLst>
            <pc:docMk/>
            <pc:sldMk cId="3984601588" sldId="278"/>
            <ac:spMk id="3" creationId="{E580AB4D-A98F-FF25-4BE6-F09AA7461F4C}"/>
          </ac:spMkLst>
        </pc:spChg>
        <pc:spChg chg="del">
          <ac:chgData name="Joseph Choi" userId="d4c6b4fe-c5ce-4c2a-939b-97470c93040a" providerId="ADAL" clId="{BD5850E4-C281-42B4-B6BD-664961007DE7}" dt="2024-08-02T21:48:33.679" v="2277" actId="700"/>
          <ac:spMkLst>
            <pc:docMk/>
            <pc:sldMk cId="3984601588" sldId="278"/>
            <ac:spMk id="4" creationId="{1C22D458-A53D-2E34-C4CA-AE683AF55B02}"/>
          </ac:spMkLst>
        </pc:spChg>
        <pc:spChg chg="add del mod">
          <ac:chgData name="Joseph Choi" userId="d4c6b4fe-c5ce-4c2a-939b-97470c93040a" providerId="ADAL" clId="{BD5850E4-C281-42B4-B6BD-664961007DE7}" dt="2024-08-03T04:15:10.812" v="4335" actId="478"/>
          <ac:spMkLst>
            <pc:docMk/>
            <pc:sldMk cId="3984601588" sldId="278"/>
            <ac:spMk id="4" creationId="{201BACC6-0BB1-F423-1458-F9003D79E229}"/>
          </ac:spMkLst>
        </pc:spChg>
        <pc:spChg chg="add del mod ord">
          <ac:chgData name="Joseph Choi" userId="d4c6b4fe-c5ce-4c2a-939b-97470c93040a" providerId="ADAL" clId="{BD5850E4-C281-42B4-B6BD-664961007DE7}" dt="2024-08-02T21:48:39.791" v="2278" actId="700"/>
          <ac:spMkLst>
            <pc:docMk/>
            <pc:sldMk cId="3984601588" sldId="278"/>
            <ac:spMk id="5" creationId="{901A648D-E498-4FE2-697A-7DE7C76DE5BC}"/>
          </ac:spMkLst>
        </pc:spChg>
        <pc:spChg chg="add del mod ord">
          <ac:chgData name="Joseph Choi" userId="d4c6b4fe-c5ce-4c2a-939b-97470c93040a" providerId="ADAL" clId="{BD5850E4-C281-42B4-B6BD-664961007DE7}" dt="2024-08-02T21:48:39.791" v="2278" actId="700"/>
          <ac:spMkLst>
            <pc:docMk/>
            <pc:sldMk cId="3984601588" sldId="278"/>
            <ac:spMk id="6" creationId="{920584A4-BB57-2EF7-B17A-D1BDC909C0DA}"/>
          </ac:spMkLst>
        </pc:spChg>
        <pc:spChg chg="add mod ord">
          <ac:chgData name="Joseph Choi" userId="d4c6b4fe-c5ce-4c2a-939b-97470c93040a" providerId="ADAL" clId="{BD5850E4-C281-42B4-B6BD-664961007DE7}" dt="2024-08-03T05:09:35.601" v="4806" actId="113"/>
          <ac:spMkLst>
            <pc:docMk/>
            <pc:sldMk cId="3984601588" sldId="278"/>
            <ac:spMk id="7" creationId="{93644702-D9FC-FA04-A0FC-85B4698E12EF}"/>
          </ac:spMkLst>
        </pc:spChg>
        <pc:spChg chg="add del mod ord">
          <ac:chgData name="Joseph Choi" userId="d4c6b4fe-c5ce-4c2a-939b-97470c93040a" providerId="ADAL" clId="{BD5850E4-C281-42B4-B6BD-664961007DE7}" dt="2024-08-02T22:01:25.558" v="2766" actId="478"/>
          <ac:spMkLst>
            <pc:docMk/>
            <pc:sldMk cId="3984601588" sldId="278"/>
            <ac:spMk id="8" creationId="{552B0144-C46F-014C-AA8E-AD070CDAD85B}"/>
          </ac:spMkLst>
        </pc:spChg>
        <pc:spChg chg="add del">
          <ac:chgData name="Joseph Choi" userId="d4c6b4fe-c5ce-4c2a-939b-97470c93040a" providerId="ADAL" clId="{BD5850E4-C281-42B4-B6BD-664961007DE7}" dt="2024-08-02T21:56:34.778" v="2530" actId="22"/>
          <ac:spMkLst>
            <pc:docMk/>
            <pc:sldMk cId="3984601588" sldId="278"/>
            <ac:spMk id="10" creationId="{F77E1015-2FD8-FD5D-4C53-EBAD5B87B93C}"/>
          </ac:spMkLst>
        </pc:spChg>
        <pc:spChg chg="add mod">
          <ac:chgData name="Joseph Choi" userId="d4c6b4fe-c5ce-4c2a-939b-97470c93040a" providerId="ADAL" clId="{BD5850E4-C281-42B4-B6BD-664961007DE7}" dt="2024-08-03T15:44:14.181" v="4961" actId="20577"/>
          <ac:spMkLst>
            <pc:docMk/>
            <pc:sldMk cId="3984601588" sldId="278"/>
            <ac:spMk id="12" creationId="{97E70278-5729-AE4D-EDB4-A4654F1A0F2C}"/>
          </ac:spMkLst>
        </pc:spChg>
        <pc:spChg chg="add mod ord">
          <ac:chgData name="Joseph Choi" userId="d4c6b4fe-c5ce-4c2a-939b-97470c93040a" providerId="ADAL" clId="{BD5850E4-C281-42B4-B6BD-664961007DE7}" dt="2024-08-03T04:00:58.845" v="4019" actId="167"/>
          <ac:spMkLst>
            <pc:docMk/>
            <pc:sldMk cId="3984601588" sldId="278"/>
            <ac:spMk id="13" creationId="{D6F9C4ED-E0AC-4AF2-B596-60D57F5F8D2E}"/>
          </ac:spMkLst>
        </pc:spChg>
        <pc:spChg chg="add del mod">
          <ac:chgData name="Joseph Choi" userId="d4c6b4fe-c5ce-4c2a-939b-97470c93040a" providerId="ADAL" clId="{BD5850E4-C281-42B4-B6BD-664961007DE7}" dt="2024-08-02T22:01:32.802" v="2768" actId="478"/>
          <ac:spMkLst>
            <pc:docMk/>
            <pc:sldMk cId="3984601588" sldId="278"/>
            <ac:spMk id="15" creationId="{92A08231-6150-51EF-22FB-4FA59FE92B52}"/>
          </ac:spMkLst>
        </pc:spChg>
        <pc:picChg chg="add del mod">
          <ac:chgData name="Joseph Choi" userId="d4c6b4fe-c5ce-4c2a-939b-97470c93040a" providerId="ADAL" clId="{BD5850E4-C281-42B4-B6BD-664961007DE7}" dt="2024-08-03T05:13:40.977" v="4866" actId="478"/>
          <ac:picMkLst>
            <pc:docMk/>
            <pc:sldMk cId="3984601588" sldId="278"/>
            <ac:picMk id="5" creationId="{14BC9390-E817-E3EA-5146-456C42B7B207}"/>
          </ac:picMkLst>
        </pc:picChg>
        <pc:picChg chg="add del mod">
          <ac:chgData name="Joseph Choi" userId="d4c6b4fe-c5ce-4c2a-939b-97470c93040a" providerId="ADAL" clId="{BD5850E4-C281-42B4-B6BD-664961007DE7}" dt="2024-08-03T05:14:00.662" v="4878" actId="478"/>
          <ac:picMkLst>
            <pc:docMk/>
            <pc:sldMk cId="3984601588" sldId="278"/>
            <ac:picMk id="6" creationId="{746789CE-4FD7-9E06-A4FF-5B83A13F0D10}"/>
          </ac:picMkLst>
        </pc:picChg>
        <pc:picChg chg="add mod">
          <ac:chgData name="Joseph Choi" userId="d4c6b4fe-c5ce-4c2a-939b-97470c93040a" providerId="ADAL" clId="{BD5850E4-C281-42B4-B6BD-664961007DE7}" dt="2024-08-03T05:14:00.891" v="4879"/>
          <ac:picMkLst>
            <pc:docMk/>
            <pc:sldMk cId="3984601588" sldId="278"/>
            <ac:picMk id="8" creationId="{59A0384B-5C0D-0C60-3C21-56FEDBA90D7A}"/>
          </ac:picMkLst>
        </pc:picChg>
      </pc:sldChg>
      <pc:sldChg chg="modSp add del mod">
        <pc:chgData name="Joseph Choi" userId="d4c6b4fe-c5ce-4c2a-939b-97470c93040a" providerId="ADAL" clId="{BD5850E4-C281-42B4-B6BD-664961007DE7}" dt="2024-08-02T21:38:54.348" v="2222" actId="47"/>
        <pc:sldMkLst>
          <pc:docMk/>
          <pc:sldMk cId="2231110839" sldId="279"/>
        </pc:sldMkLst>
        <pc:picChg chg="mod">
          <ac:chgData name="Joseph Choi" userId="d4c6b4fe-c5ce-4c2a-939b-97470c93040a" providerId="ADAL" clId="{BD5850E4-C281-42B4-B6BD-664961007DE7}" dt="2024-08-02T21:38:33.567" v="2220" actId="1076"/>
          <ac:picMkLst>
            <pc:docMk/>
            <pc:sldMk cId="2231110839" sldId="279"/>
            <ac:picMk id="6" creationId="{DCC40E74-14AA-E739-8A68-D75A4BA0ED4C}"/>
          </ac:picMkLst>
        </pc:picChg>
        <pc:picChg chg="mod">
          <ac:chgData name="Joseph Choi" userId="d4c6b4fe-c5ce-4c2a-939b-97470c93040a" providerId="ADAL" clId="{BD5850E4-C281-42B4-B6BD-664961007DE7}" dt="2024-08-02T21:38:35.790" v="2221" actId="1076"/>
          <ac:picMkLst>
            <pc:docMk/>
            <pc:sldMk cId="2231110839" sldId="279"/>
            <ac:picMk id="25" creationId="{6496E935-F800-4EE7-F2AD-9044704A44DF}"/>
          </ac:picMkLst>
        </pc:picChg>
      </pc:sldChg>
      <pc:sldChg chg="addSp delSp modSp add del mod">
        <pc:chgData name="Joseph Choi" userId="d4c6b4fe-c5ce-4c2a-939b-97470c93040a" providerId="ADAL" clId="{BD5850E4-C281-42B4-B6BD-664961007DE7}" dt="2024-08-02T22:11:38.092" v="3100" actId="2696"/>
        <pc:sldMkLst>
          <pc:docMk/>
          <pc:sldMk cId="2591780549" sldId="279"/>
        </pc:sldMkLst>
        <pc:spChg chg="add del mod">
          <ac:chgData name="Joseph Choi" userId="d4c6b4fe-c5ce-4c2a-939b-97470c93040a" providerId="ADAL" clId="{BD5850E4-C281-42B4-B6BD-664961007DE7}" dt="2024-08-02T22:06:38.733" v="3033" actId="478"/>
          <ac:spMkLst>
            <pc:docMk/>
            <pc:sldMk cId="2591780549" sldId="279"/>
            <ac:spMk id="5" creationId="{414676E9-07B3-4FA8-D46A-ACA9D3474AA7}"/>
          </ac:spMkLst>
        </pc:spChg>
        <pc:spChg chg="add mod">
          <ac:chgData name="Joseph Choi" userId="d4c6b4fe-c5ce-4c2a-939b-97470c93040a" providerId="ADAL" clId="{BD5850E4-C281-42B4-B6BD-664961007DE7}" dt="2024-08-02T22:07:56.538" v="3049" actId="1035"/>
          <ac:spMkLst>
            <pc:docMk/>
            <pc:sldMk cId="2591780549" sldId="279"/>
            <ac:spMk id="8" creationId="{D5AF8D1B-7568-69BC-4870-B0EF20D7B0F2}"/>
          </ac:spMkLst>
        </pc:spChg>
        <pc:spChg chg="del">
          <ac:chgData name="Joseph Choi" userId="d4c6b4fe-c5ce-4c2a-939b-97470c93040a" providerId="ADAL" clId="{BD5850E4-C281-42B4-B6BD-664961007DE7}" dt="2024-08-02T22:05:03.561" v="3014" actId="478"/>
          <ac:spMkLst>
            <pc:docMk/>
            <pc:sldMk cId="2591780549" sldId="279"/>
            <ac:spMk id="12" creationId="{97E70278-5729-AE4D-EDB4-A4654F1A0F2C}"/>
          </ac:spMkLst>
        </pc:spChg>
        <pc:spChg chg="mod">
          <ac:chgData name="Joseph Choi" userId="d4c6b4fe-c5ce-4c2a-939b-97470c93040a" providerId="ADAL" clId="{BD5850E4-C281-42B4-B6BD-664961007DE7}" dt="2024-08-02T22:10:59.778" v="3083" actId="1035"/>
          <ac:spMkLst>
            <pc:docMk/>
            <pc:sldMk cId="2591780549" sldId="279"/>
            <ac:spMk id="13" creationId="{D6F9C4ED-E0AC-4AF2-B596-60D57F5F8D2E}"/>
          </ac:spMkLst>
        </pc:spChg>
        <pc:picChg chg="add mod">
          <ac:chgData name="Joseph Choi" userId="d4c6b4fe-c5ce-4c2a-939b-97470c93040a" providerId="ADAL" clId="{BD5850E4-C281-42B4-B6BD-664961007DE7}" dt="2024-08-02T22:10:53.076" v="3081" actId="1076"/>
          <ac:picMkLst>
            <pc:docMk/>
            <pc:sldMk cId="2591780549" sldId="279"/>
            <ac:picMk id="3" creationId="{58ED5660-B915-1C34-2EE1-2206F202CE0E}"/>
          </ac:picMkLst>
        </pc:picChg>
      </pc:sldChg>
      <pc:sldChg chg="addSp delSp modSp add mod setBg">
        <pc:chgData name="Joseph Choi" userId="d4c6b4fe-c5ce-4c2a-939b-97470c93040a" providerId="ADAL" clId="{BD5850E4-C281-42B4-B6BD-664961007DE7}" dt="2024-08-03T05:13:57.890" v="4877"/>
        <pc:sldMkLst>
          <pc:docMk/>
          <pc:sldMk cId="1283911449" sldId="280"/>
        </pc:sldMkLst>
        <pc:spChg chg="mod">
          <ac:chgData name="Joseph Choi" userId="d4c6b4fe-c5ce-4c2a-939b-97470c93040a" providerId="ADAL" clId="{BD5850E4-C281-42B4-B6BD-664961007DE7}" dt="2024-08-03T05:09:40.115" v="4807" actId="113"/>
          <ac:spMkLst>
            <pc:docMk/>
            <pc:sldMk cId="1283911449" sldId="280"/>
            <ac:spMk id="7" creationId="{93644702-D9FC-FA04-A0FC-85B4698E12EF}"/>
          </ac:spMkLst>
        </pc:spChg>
        <pc:spChg chg="mod">
          <ac:chgData name="Joseph Choi" userId="d4c6b4fe-c5ce-4c2a-939b-97470c93040a" providerId="ADAL" clId="{BD5850E4-C281-42B4-B6BD-664961007DE7}" dt="2024-08-03T04:52:47.957" v="4681" actId="1035"/>
          <ac:spMkLst>
            <pc:docMk/>
            <pc:sldMk cId="1283911449" sldId="280"/>
            <ac:spMk id="8" creationId="{D5AF8D1B-7568-69BC-4870-B0EF20D7B0F2}"/>
          </ac:spMkLst>
        </pc:spChg>
        <pc:spChg chg="mod">
          <ac:chgData name="Joseph Choi" userId="d4c6b4fe-c5ce-4c2a-939b-97470c93040a" providerId="ADAL" clId="{BD5850E4-C281-42B4-B6BD-664961007DE7}" dt="2024-08-02T22:17:10.162" v="3342" actId="26606"/>
          <ac:spMkLst>
            <pc:docMk/>
            <pc:sldMk cId="1283911449" sldId="280"/>
            <ac:spMk id="13" creationId="{D6F9C4ED-E0AC-4AF2-B596-60D57F5F8D2E}"/>
          </ac:spMkLst>
        </pc:spChg>
        <pc:picChg chg="add del mod">
          <ac:chgData name="Joseph Choi" userId="d4c6b4fe-c5ce-4c2a-939b-97470c93040a" providerId="ADAL" clId="{BD5850E4-C281-42B4-B6BD-664961007DE7}" dt="2024-08-03T05:13:44.128" v="4868" actId="478"/>
          <ac:picMkLst>
            <pc:docMk/>
            <pc:sldMk cId="1283911449" sldId="280"/>
            <ac:picMk id="2" creationId="{CDD30043-7978-D5BD-A6FE-8E6A07795E7A}"/>
          </ac:picMkLst>
        </pc:picChg>
        <pc:picChg chg="del mod">
          <ac:chgData name="Joseph Choi" userId="d4c6b4fe-c5ce-4c2a-939b-97470c93040a" providerId="ADAL" clId="{BD5850E4-C281-42B4-B6BD-664961007DE7}" dt="2024-08-02T22:09:51.960" v="3061" actId="478"/>
          <ac:picMkLst>
            <pc:docMk/>
            <pc:sldMk cId="1283911449" sldId="280"/>
            <ac:picMk id="3" creationId="{58ED5660-B915-1C34-2EE1-2206F202CE0E}"/>
          </ac:picMkLst>
        </pc:picChg>
        <pc:picChg chg="add del mod">
          <ac:chgData name="Joseph Choi" userId="d4c6b4fe-c5ce-4c2a-939b-97470c93040a" providerId="ADAL" clId="{BD5850E4-C281-42B4-B6BD-664961007DE7}" dt="2024-08-03T05:13:57.694" v="4876" actId="478"/>
          <ac:picMkLst>
            <pc:docMk/>
            <pc:sldMk cId="1283911449" sldId="280"/>
            <ac:picMk id="3" creationId="{B9587D71-72D9-53C9-8ECB-CB13CDBFE6F0}"/>
          </ac:picMkLst>
        </pc:picChg>
        <pc:picChg chg="add mod">
          <ac:chgData name="Joseph Choi" userId="d4c6b4fe-c5ce-4c2a-939b-97470c93040a" providerId="ADAL" clId="{BD5850E4-C281-42B4-B6BD-664961007DE7}" dt="2024-08-03T04:52:47.957" v="4681" actId="1035"/>
          <ac:picMkLst>
            <pc:docMk/>
            <pc:sldMk cId="1283911449" sldId="280"/>
            <ac:picMk id="4" creationId="{0694F180-D88D-B2E5-9DE7-4FF41603AD9E}"/>
          </ac:picMkLst>
        </pc:picChg>
        <pc:picChg chg="add mod">
          <ac:chgData name="Joseph Choi" userId="d4c6b4fe-c5ce-4c2a-939b-97470c93040a" providerId="ADAL" clId="{BD5850E4-C281-42B4-B6BD-664961007DE7}" dt="2024-08-03T05:13:57.890" v="4877"/>
          <ac:picMkLst>
            <pc:docMk/>
            <pc:sldMk cId="1283911449" sldId="280"/>
            <ac:picMk id="5" creationId="{F2E80D06-5D48-CBA7-926F-35D0303D4433}"/>
          </ac:picMkLst>
        </pc:picChg>
      </pc:sldChg>
      <pc:sldChg chg="addSp delSp modSp add mod setBg">
        <pc:chgData name="Joseph Choi" userId="d4c6b4fe-c5ce-4c2a-939b-97470c93040a" providerId="ADAL" clId="{BD5850E4-C281-42B4-B6BD-664961007DE7}" dt="2024-08-03T05:13:54.974" v="4875"/>
        <pc:sldMkLst>
          <pc:docMk/>
          <pc:sldMk cId="193937797" sldId="281"/>
        </pc:sldMkLst>
        <pc:spChg chg="add del mod">
          <ac:chgData name="Joseph Choi" userId="d4c6b4fe-c5ce-4c2a-939b-97470c93040a" providerId="ADAL" clId="{BD5850E4-C281-42B4-B6BD-664961007DE7}" dt="2024-08-03T04:20:59.227" v="4363" actId="478"/>
          <ac:spMkLst>
            <pc:docMk/>
            <pc:sldMk cId="193937797" sldId="281"/>
            <ac:spMk id="2" creationId="{AF846A68-53BF-66FD-7A29-8136F99EB70D}"/>
          </ac:spMkLst>
        </pc:spChg>
        <pc:spChg chg="add mod">
          <ac:chgData name="Joseph Choi" userId="d4c6b4fe-c5ce-4c2a-939b-97470c93040a" providerId="ADAL" clId="{BD5850E4-C281-42B4-B6BD-664961007DE7}" dt="2024-08-03T04:20:25.218" v="4362" actId="1036"/>
          <ac:spMkLst>
            <pc:docMk/>
            <pc:sldMk cId="193937797" sldId="281"/>
            <ac:spMk id="3" creationId="{68FF86C4-6180-F455-B059-39FD5110A17D}"/>
          </ac:spMkLst>
        </pc:spChg>
        <pc:spChg chg="add mod">
          <ac:chgData name="Joseph Choi" userId="d4c6b4fe-c5ce-4c2a-939b-97470c93040a" providerId="ADAL" clId="{BD5850E4-C281-42B4-B6BD-664961007DE7}" dt="2024-08-02T22:18:34.403" v="3370"/>
          <ac:spMkLst>
            <pc:docMk/>
            <pc:sldMk cId="193937797" sldId="281"/>
            <ac:spMk id="5" creationId="{BC732794-FC79-BA60-F22A-1CE7FB11054B}"/>
          </ac:spMkLst>
        </pc:spChg>
        <pc:spChg chg="mod">
          <ac:chgData name="Joseph Choi" userId="d4c6b4fe-c5ce-4c2a-939b-97470c93040a" providerId="ADAL" clId="{BD5850E4-C281-42B4-B6BD-664961007DE7}" dt="2024-08-03T05:09:44.854" v="4808" actId="113"/>
          <ac:spMkLst>
            <pc:docMk/>
            <pc:sldMk cId="193937797" sldId="281"/>
            <ac:spMk id="7" creationId="{93644702-D9FC-FA04-A0FC-85B4698E12EF}"/>
          </ac:spMkLst>
        </pc:spChg>
        <pc:spChg chg="del">
          <ac:chgData name="Joseph Choi" userId="d4c6b4fe-c5ce-4c2a-939b-97470c93040a" providerId="ADAL" clId="{BD5850E4-C281-42B4-B6BD-664961007DE7}" dt="2024-08-02T22:12:54.028" v="3109" actId="478"/>
          <ac:spMkLst>
            <pc:docMk/>
            <pc:sldMk cId="193937797" sldId="281"/>
            <ac:spMk id="8" creationId="{D5AF8D1B-7568-69BC-4870-B0EF20D7B0F2}"/>
          </ac:spMkLst>
        </pc:spChg>
        <pc:spChg chg="add mod">
          <ac:chgData name="Joseph Choi" userId="d4c6b4fe-c5ce-4c2a-939b-97470c93040a" providerId="ADAL" clId="{BD5850E4-C281-42B4-B6BD-664961007DE7}" dt="2024-08-03T04:20:25.218" v="4362" actId="1036"/>
          <ac:spMkLst>
            <pc:docMk/>
            <pc:sldMk cId="193937797" sldId="281"/>
            <ac:spMk id="9" creationId="{B55E00A7-CBED-0DD6-449D-B5227B0691D7}"/>
          </ac:spMkLst>
        </pc:spChg>
        <pc:spChg chg="add mod">
          <ac:chgData name="Joseph Choi" userId="d4c6b4fe-c5ce-4c2a-939b-97470c93040a" providerId="ADAL" clId="{BD5850E4-C281-42B4-B6BD-664961007DE7}" dt="2024-08-03T04:20:25.218" v="4362" actId="1036"/>
          <ac:spMkLst>
            <pc:docMk/>
            <pc:sldMk cId="193937797" sldId="281"/>
            <ac:spMk id="11" creationId="{79106DCC-FE06-5D9C-1B1A-8BF26FC49654}"/>
          </ac:spMkLst>
        </pc:spChg>
        <pc:spChg chg="mod">
          <ac:chgData name="Joseph Choi" userId="d4c6b4fe-c5ce-4c2a-939b-97470c93040a" providerId="ADAL" clId="{BD5850E4-C281-42B4-B6BD-664961007DE7}" dt="2024-08-03T04:20:25.218" v="4362" actId="1036"/>
          <ac:spMkLst>
            <pc:docMk/>
            <pc:sldMk cId="193937797" sldId="281"/>
            <ac:spMk id="13" creationId="{D6F9C4ED-E0AC-4AF2-B596-60D57F5F8D2E}"/>
          </ac:spMkLst>
        </pc:spChg>
        <pc:picChg chg="del">
          <ac:chgData name="Joseph Choi" userId="d4c6b4fe-c5ce-4c2a-939b-97470c93040a" providerId="ADAL" clId="{BD5850E4-C281-42B4-B6BD-664961007DE7}" dt="2024-08-02T22:12:54.028" v="3109" actId="478"/>
          <ac:picMkLst>
            <pc:docMk/>
            <pc:sldMk cId="193937797" sldId="281"/>
            <ac:picMk id="4" creationId="{0694F180-D88D-B2E5-9DE7-4FF41603AD9E}"/>
          </ac:picMkLst>
        </pc:picChg>
        <pc:picChg chg="add del mod">
          <ac:chgData name="Joseph Choi" userId="d4c6b4fe-c5ce-4c2a-939b-97470c93040a" providerId="ADAL" clId="{BD5850E4-C281-42B4-B6BD-664961007DE7}" dt="2024-08-03T05:13:54.735" v="4874" actId="478"/>
          <ac:picMkLst>
            <pc:docMk/>
            <pc:sldMk cId="193937797" sldId="281"/>
            <ac:picMk id="4" creationId="{10E92759-441A-C630-ECE7-8C2CCA7661A8}"/>
          </ac:picMkLst>
        </pc:picChg>
        <pc:picChg chg="add mod">
          <ac:chgData name="Joseph Choi" userId="d4c6b4fe-c5ce-4c2a-939b-97470c93040a" providerId="ADAL" clId="{BD5850E4-C281-42B4-B6BD-664961007DE7}" dt="2024-08-03T05:13:54.974" v="4875"/>
          <ac:picMkLst>
            <pc:docMk/>
            <pc:sldMk cId="193937797" sldId="281"/>
            <ac:picMk id="5" creationId="{AF2C567A-AE83-88DF-428D-C1519E6E6B60}"/>
          </ac:picMkLst>
        </pc:picChg>
      </pc:sldChg>
      <pc:sldChg chg="new del">
        <pc:chgData name="Joseph Choi" userId="d4c6b4fe-c5ce-4c2a-939b-97470c93040a" providerId="ADAL" clId="{BD5850E4-C281-42B4-B6BD-664961007DE7}" dt="2024-08-02T22:12:47.167" v="3107" actId="680"/>
        <pc:sldMkLst>
          <pc:docMk/>
          <pc:sldMk cId="1194197748" sldId="281"/>
        </pc:sldMkLst>
      </pc:sldChg>
      <pc:sldChg chg="modSp add del mod">
        <pc:chgData name="Joseph Choi" userId="d4c6b4fe-c5ce-4c2a-939b-97470c93040a" providerId="ADAL" clId="{BD5850E4-C281-42B4-B6BD-664961007DE7}" dt="2024-08-02T22:24:04.079" v="3463" actId="2696"/>
        <pc:sldMkLst>
          <pc:docMk/>
          <pc:sldMk cId="72465366" sldId="282"/>
        </pc:sldMkLst>
        <pc:spChg chg="mod">
          <ac:chgData name="Joseph Choi" userId="d4c6b4fe-c5ce-4c2a-939b-97470c93040a" providerId="ADAL" clId="{BD5850E4-C281-42B4-B6BD-664961007DE7}" dt="2024-08-02T22:23:45.342" v="3462" actId="1036"/>
          <ac:spMkLst>
            <pc:docMk/>
            <pc:sldMk cId="72465366" sldId="282"/>
            <ac:spMk id="8" creationId="{D5AF8D1B-7568-69BC-4870-B0EF20D7B0F2}"/>
          </ac:spMkLst>
        </pc:spChg>
        <pc:spChg chg="mod">
          <ac:chgData name="Joseph Choi" userId="d4c6b4fe-c5ce-4c2a-939b-97470c93040a" providerId="ADAL" clId="{BD5850E4-C281-42B4-B6BD-664961007DE7}" dt="2024-08-02T22:23:37.533" v="3460" actId="1036"/>
          <ac:spMkLst>
            <pc:docMk/>
            <pc:sldMk cId="72465366" sldId="282"/>
            <ac:spMk id="13" creationId="{D6F9C4ED-E0AC-4AF2-B596-60D57F5F8D2E}"/>
          </ac:spMkLst>
        </pc:spChg>
        <pc:picChg chg="mod">
          <ac:chgData name="Joseph Choi" userId="d4c6b4fe-c5ce-4c2a-939b-97470c93040a" providerId="ADAL" clId="{BD5850E4-C281-42B4-B6BD-664961007DE7}" dt="2024-08-02T22:23:45.342" v="3462" actId="1036"/>
          <ac:picMkLst>
            <pc:docMk/>
            <pc:sldMk cId="72465366" sldId="282"/>
            <ac:picMk id="4" creationId="{0694F180-D88D-B2E5-9DE7-4FF41603AD9E}"/>
          </ac:picMkLst>
        </pc:picChg>
      </pc:sldChg>
      <pc:sldChg chg="addSp delSp modSp add del mod ord">
        <pc:chgData name="Joseph Choi" userId="d4c6b4fe-c5ce-4c2a-939b-97470c93040a" providerId="ADAL" clId="{BD5850E4-C281-42B4-B6BD-664961007DE7}" dt="2024-08-02T22:35:23.481" v="3746" actId="2696"/>
        <pc:sldMkLst>
          <pc:docMk/>
          <pc:sldMk cId="2680005563" sldId="282"/>
        </pc:sldMkLst>
        <pc:spChg chg="mod">
          <ac:chgData name="Joseph Choi" userId="d4c6b4fe-c5ce-4c2a-939b-97470c93040a" providerId="ADAL" clId="{BD5850E4-C281-42B4-B6BD-664961007DE7}" dt="2024-08-02T22:31:40.547" v="3551" actId="20577"/>
          <ac:spMkLst>
            <pc:docMk/>
            <pc:sldMk cId="2680005563" sldId="282"/>
            <ac:spMk id="11" creationId="{A9C997FF-5EBD-3585-266A-43E6C63C425F}"/>
          </ac:spMkLst>
        </pc:spChg>
        <pc:picChg chg="add mod">
          <ac:chgData name="Joseph Choi" userId="d4c6b4fe-c5ce-4c2a-939b-97470c93040a" providerId="ADAL" clId="{BD5850E4-C281-42B4-B6BD-664961007DE7}" dt="2024-08-02T22:34:46.781" v="3614" actId="14100"/>
          <ac:picMkLst>
            <pc:docMk/>
            <pc:sldMk cId="2680005563" sldId="282"/>
            <ac:picMk id="3" creationId="{F7DA6A07-2CAE-E5B0-FF75-08337F14F8C3}"/>
          </ac:picMkLst>
        </pc:picChg>
        <pc:picChg chg="del">
          <ac:chgData name="Joseph Choi" userId="d4c6b4fe-c5ce-4c2a-939b-97470c93040a" providerId="ADAL" clId="{BD5850E4-C281-42B4-B6BD-664961007DE7}" dt="2024-08-02T22:28:32.436" v="3519" actId="478"/>
          <ac:picMkLst>
            <pc:docMk/>
            <pc:sldMk cId="2680005563" sldId="282"/>
            <ac:picMk id="7" creationId="{00A85088-AFA2-5DA8-B260-980CAE9C56DD}"/>
          </ac:picMkLst>
        </pc:picChg>
        <pc:picChg chg="add mod">
          <ac:chgData name="Joseph Choi" userId="d4c6b4fe-c5ce-4c2a-939b-97470c93040a" providerId="ADAL" clId="{BD5850E4-C281-42B4-B6BD-664961007DE7}" dt="2024-08-02T22:34:33.348" v="3613" actId="1035"/>
          <ac:picMkLst>
            <pc:docMk/>
            <pc:sldMk cId="2680005563" sldId="282"/>
            <ac:picMk id="8" creationId="{EC7518F6-9E95-F52E-55FA-EC9995FF993C}"/>
          </ac:picMkLst>
        </pc:picChg>
      </pc:sldChg>
      <pc:sldChg chg="addSp delSp modSp add del mod">
        <pc:chgData name="Joseph Choi" userId="d4c6b4fe-c5ce-4c2a-939b-97470c93040a" providerId="ADAL" clId="{BD5850E4-C281-42B4-B6BD-664961007DE7}" dt="2024-08-02T22:54:16.397" v="3989" actId="2696"/>
        <pc:sldMkLst>
          <pc:docMk/>
          <pc:sldMk cId="94063453" sldId="283"/>
        </pc:sldMkLst>
        <pc:spChg chg="add del">
          <ac:chgData name="Joseph Choi" userId="d4c6b4fe-c5ce-4c2a-939b-97470c93040a" providerId="ADAL" clId="{BD5850E4-C281-42B4-B6BD-664961007DE7}" dt="2024-08-02T22:35:53.294" v="3754" actId="478"/>
          <ac:spMkLst>
            <pc:docMk/>
            <pc:sldMk cId="94063453" sldId="283"/>
            <ac:spMk id="2" creationId="{6CD17702-9A78-D38C-7922-876E14364174}"/>
          </ac:spMkLst>
        </pc:spChg>
        <pc:spChg chg="mod">
          <ac:chgData name="Joseph Choi" userId="d4c6b4fe-c5ce-4c2a-939b-97470c93040a" providerId="ADAL" clId="{BD5850E4-C281-42B4-B6BD-664961007DE7}" dt="2024-08-02T22:37:10.069" v="3780" actId="5793"/>
          <ac:spMkLst>
            <pc:docMk/>
            <pc:sldMk cId="94063453" sldId="283"/>
            <ac:spMk id="14" creationId="{1E99E9BE-B336-6B4F-F8D8-F659B1F72F03}"/>
          </ac:spMkLst>
        </pc:spChg>
        <pc:picChg chg="mod">
          <ac:chgData name="Joseph Choi" userId="d4c6b4fe-c5ce-4c2a-939b-97470c93040a" providerId="ADAL" clId="{BD5850E4-C281-42B4-B6BD-664961007DE7}" dt="2024-08-02T22:35:51.961" v="3753" actId="1076"/>
          <ac:picMkLst>
            <pc:docMk/>
            <pc:sldMk cId="94063453" sldId="283"/>
            <ac:picMk id="3" creationId="{F7DA6A07-2CAE-E5B0-FF75-08337F14F8C3}"/>
          </ac:picMkLst>
        </pc:picChg>
        <pc:picChg chg="mod">
          <ac:chgData name="Joseph Choi" userId="d4c6b4fe-c5ce-4c2a-939b-97470c93040a" providerId="ADAL" clId="{BD5850E4-C281-42B4-B6BD-664961007DE7}" dt="2024-08-02T22:35:56.582" v="3755" actId="1076"/>
          <ac:picMkLst>
            <pc:docMk/>
            <pc:sldMk cId="94063453" sldId="283"/>
            <ac:picMk id="8" creationId="{EC7518F6-9E95-F52E-55FA-EC9995FF993C}"/>
          </ac:picMkLst>
        </pc:picChg>
      </pc:sldChg>
      <pc:sldChg chg="addSp delSp modSp add del mod setBg">
        <pc:chgData name="Joseph Choi" userId="d4c6b4fe-c5ce-4c2a-939b-97470c93040a" providerId="ADAL" clId="{BD5850E4-C281-42B4-B6BD-664961007DE7}" dt="2024-08-03T15:38:30.729" v="4932" actId="2696"/>
        <pc:sldMkLst>
          <pc:docMk/>
          <pc:sldMk cId="2543897293" sldId="284"/>
        </pc:sldMkLst>
        <pc:spChg chg="add mod">
          <ac:chgData name="Joseph Choi" userId="d4c6b4fe-c5ce-4c2a-939b-97470c93040a" providerId="ADAL" clId="{BD5850E4-C281-42B4-B6BD-664961007DE7}" dt="2024-08-03T04:32:42.935" v="4449" actId="14100"/>
          <ac:spMkLst>
            <pc:docMk/>
            <pc:sldMk cId="2543897293" sldId="284"/>
            <ac:spMk id="2" creationId="{791F8F2D-DED5-B5DB-D4A8-B387551B67BB}"/>
          </ac:spMkLst>
        </pc:spChg>
        <pc:spChg chg="del">
          <ac:chgData name="Joseph Choi" userId="d4c6b4fe-c5ce-4c2a-939b-97470c93040a" providerId="ADAL" clId="{BD5850E4-C281-42B4-B6BD-664961007DE7}" dt="2024-08-02T22:37:41.922" v="3782" actId="478"/>
          <ac:spMkLst>
            <pc:docMk/>
            <pc:sldMk cId="2543897293" sldId="284"/>
            <ac:spMk id="4" creationId="{B43E4046-023A-9F37-A1C5-926E4858ACC9}"/>
          </ac:spMkLst>
        </pc:spChg>
        <pc:spChg chg="add del mod">
          <ac:chgData name="Joseph Choi" userId="d4c6b4fe-c5ce-4c2a-939b-97470c93040a" providerId="ADAL" clId="{BD5850E4-C281-42B4-B6BD-664961007DE7}" dt="2024-08-03T04:30:13.185" v="4415" actId="478"/>
          <ac:spMkLst>
            <pc:docMk/>
            <pc:sldMk cId="2543897293" sldId="284"/>
            <ac:spMk id="5" creationId="{109BC411-ACE9-8042-CC09-80C30824A6BF}"/>
          </ac:spMkLst>
        </pc:spChg>
        <pc:spChg chg="del">
          <ac:chgData name="Joseph Choi" userId="d4c6b4fe-c5ce-4c2a-939b-97470c93040a" providerId="ADAL" clId="{BD5850E4-C281-42B4-B6BD-664961007DE7}" dt="2024-08-02T22:37:41.922" v="3782" actId="478"/>
          <ac:spMkLst>
            <pc:docMk/>
            <pc:sldMk cId="2543897293" sldId="284"/>
            <ac:spMk id="5" creationId="{1692EEEF-BCD3-AC37-2470-B4369D365924}"/>
          </ac:spMkLst>
        </pc:spChg>
        <pc:spChg chg="add mod">
          <ac:chgData name="Joseph Choi" userId="d4c6b4fe-c5ce-4c2a-939b-97470c93040a" providerId="ADAL" clId="{BD5850E4-C281-42B4-B6BD-664961007DE7}" dt="2024-08-03T04:33:10.117" v="4451" actId="113"/>
          <ac:spMkLst>
            <pc:docMk/>
            <pc:sldMk cId="2543897293" sldId="284"/>
            <ac:spMk id="6" creationId="{E5BB678F-E80C-4D44-261B-7C5AEEE86958}"/>
          </ac:spMkLst>
        </pc:spChg>
        <pc:spChg chg="add mod">
          <ac:chgData name="Joseph Choi" userId="d4c6b4fe-c5ce-4c2a-939b-97470c93040a" providerId="ADAL" clId="{BD5850E4-C281-42B4-B6BD-664961007DE7}" dt="2024-08-03T05:11:31.872" v="4849" actId="14100"/>
          <ac:spMkLst>
            <pc:docMk/>
            <pc:sldMk cId="2543897293" sldId="284"/>
            <ac:spMk id="7" creationId="{F5AE1627-94E2-2F46-2916-AD0D41D4F346}"/>
          </ac:spMkLst>
        </pc:spChg>
        <pc:spChg chg="add mod">
          <ac:chgData name="Joseph Choi" userId="d4c6b4fe-c5ce-4c2a-939b-97470c93040a" providerId="ADAL" clId="{BD5850E4-C281-42B4-B6BD-664961007DE7}" dt="2024-08-03T04:31:00.084" v="4432" actId="27636"/>
          <ac:spMkLst>
            <pc:docMk/>
            <pc:sldMk cId="2543897293" sldId="284"/>
            <ac:spMk id="9" creationId="{274F1562-E9C9-E6E5-B4C9-2E1B920E3EED}"/>
          </ac:spMkLst>
        </pc:spChg>
        <pc:spChg chg="add del mod">
          <ac:chgData name="Joseph Choi" userId="d4c6b4fe-c5ce-4c2a-939b-97470c93040a" providerId="ADAL" clId="{BD5850E4-C281-42B4-B6BD-664961007DE7}" dt="2024-08-02T22:49:17.964" v="3936" actId="478"/>
          <ac:spMkLst>
            <pc:docMk/>
            <pc:sldMk cId="2543897293" sldId="284"/>
            <ac:spMk id="9" creationId="{62C441DB-79FE-CB40-0C52-5DF611370C03}"/>
          </ac:spMkLst>
        </pc:spChg>
        <pc:spChg chg="add mod">
          <ac:chgData name="Joseph Choi" userId="d4c6b4fe-c5ce-4c2a-939b-97470c93040a" providerId="ADAL" clId="{BD5850E4-C281-42B4-B6BD-664961007DE7}" dt="2024-08-03T04:30:30.534" v="4416"/>
          <ac:spMkLst>
            <pc:docMk/>
            <pc:sldMk cId="2543897293" sldId="284"/>
            <ac:spMk id="10" creationId="{27CAD5AC-5ACE-42F6-5C3C-77015EAECB69}"/>
          </ac:spMkLst>
        </pc:spChg>
        <pc:spChg chg="del">
          <ac:chgData name="Joseph Choi" userId="d4c6b4fe-c5ce-4c2a-939b-97470c93040a" providerId="ADAL" clId="{BD5850E4-C281-42B4-B6BD-664961007DE7}" dt="2024-08-03T04:30:09.188" v="4412" actId="478"/>
          <ac:spMkLst>
            <pc:docMk/>
            <pc:sldMk cId="2543897293" sldId="284"/>
            <ac:spMk id="11" creationId="{A9C997FF-5EBD-3585-266A-43E6C63C425F}"/>
          </ac:spMkLst>
        </pc:spChg>
        <pc:spChg chg="del">
          <ac:chgData name="Joseph Choi" userId="d4c6b4fe-c5ce-4c2a-939b-97470c93040a" providerId="ADAL" clId="{BD5850E4-C281-42B4-B6BD-664961007DE7}" dt="2024-08-02T22:37:41.922" v="3782" actId="478"/>
          <ac:spMkLst>
            <pc:docMk/>
            <pc:sldMk cId="2543897293" sldId="284"/>
            <ac:spMk id="14" creationId="{1E99E9BE-B336-6B4F-F8D8-F659B1F72F03}"/>
          </ac:spMkLst>
        </pc:spChg>
        <pc:spChg chg="mod ord">
          <ac:chgData name="Joseph Choi" userId="d4c6b4fe-c5ce-4c2a-939b-97470c93040a" providerId="ADAL" clId="{BD5850E4-C281-42B4-B6BD-664961007DE7}" dt="2024-08-03T04:46:49.554" v="4612" actId="207"/>
          <ac:spMkLst>
            <pc:docMk/>
            <pc:sldMk cId="2543897293" sldId="284"/>
            <ac:spMk id="18" creationId="{E85914E8-5B9D-EDF5-81BF-B00CF5C37FBC}"/>
          </ac:spMkLst>
        </pc:spChg>
        <pc:picChg chg="mod">
          <ac:chgData name="Joseph Choi" userId="d4c6b4fe-c5ce-4c2a-939b-97470c93040a" providerId="ADAL" clId="{BD5850E4-C281-42B4-B6BD-664961007DE7}" dt="2024-08-03T04:15:47.102" v="4341" actId="1076"/>
          <ac:picMkLst>
            <pc:docMk/>
            <pc:sldMk cId="2543897293" sldId="284"/>
            <ac:picMk id="3" creationId="{F7DA6A07-2CAE-E5B0-FF75-08337F14F8C3}"/>
          </ac:picMkLst>
        </pc:picChg>
        <pc:picChg chg="mod">
          <ac:chgData name="Joseph Choi" userId="d4c6b4fe-c5ce-4c2a-939b-97470c93040a" providerId="ADAL" clId="{BD5850E4-C281-42B4-B6BD-664961007DE7}" dt="2024-08-03T04:15:44.326" v="4340" actId="1076"/>
          <ac:picMkLst>
            <pc:docMk/>
            <pc:sldMk cId="2543897293" sldId="284"/>
            <ac:picMk id="8" creationId="{EC7518F6-9E95-F52E-55FA-EC9995FF993C}"/>
          </ac:picMkLst>
        </pc:picChg>
        <pc:picChg chg="add del mod">
          <ac:chgData name="Joseph Choi" userId="d4c6b4fe-c5ce-4c2a-939b-97470c93040a" providerId="ADAL" clId="{BD5850E4-C281-42B4-B6BD-664961007DE7}" dt="2024-08-03T05:13:51.863" v="4872" actId="478"/>
          <ac:picMkLst>
            <pc:docMk/>
            <pc:sldMk cId="2543897293" sldId="284"/>
            <ac:picMk id="12" creationId="{52B80AA2-9146-4DE5-A840-56D12B7C6540}"/>
          </ac:picMkLst>
        </pc:picChg>
        <pc:picChg chg="add mod">
          <ac:chgData name="Joseph Choi" userId="d4c6b4fe-c5ce-4c2a-939b-97470c93040a" providerId="ADAL" clId="{BD5850E4-C281-42B4-B6BD-664961007DE7}" dt="2024-08-03T05:13:52.083" v="4873"/>
          <ac:picMkLst>
            <pc:docMk/>
            <pc:sldMk cId="2543897293" sldId="284"/>
            <ac:picMk id="13" creationId="{D143984B-D8B7-FEB7-9A22-4D55DD931C9A}"/>
          </ac:picMkLst>
        </pc:picChg>
      </pc:sldChg>
      <pc:sldChg chg="delSp modSp add del mod ord setBg">
        <pc:chgData name="Joseph Choi" userId="d4c6b4fe-c5ce-4c2a-939b-97470c93040a" providerId="ADAL" clId="{BD5850E4-C281-42B4-B6BD-664961007DE7}" dt="2024-08-03T04:52:19.591" v="4677" actId="2696"/>
        <pc:sldMkLst>
          <pc:docMk/>
          <pc:sldMk cId="3610977099" sldId="285"/>
        </pc:sldMkLst>
        <pc:spChg chg="del">
          <ac:chgData name="Joseph Choi" userId="d4c6b4fe-c5ce-4c2a-939b-97470c93040a" providerId="ADAL" clId="{BD5850E4-C281-42B4-B6BD-664961007DE7}" dt="2024-08-03T04:35:03.832" v="4466" actId="478"/>
          <ac:spMkLst>
            <pc:docMk/>
            <pc:sldMk cId="3610977099" sldId="285"/>
            <ac:spMk id="3" creationId="{68FF86C4-6180-F455-B059-39FD5110A17D}"/>
          </ac:spMkLst>
        </pc:spChg>
        <pc:spChg chg="mod">
          <ac:chgData name="Joseph Choi" userId="d4c6b4fe-c5ce-4c2a-939b-97470c93040a" providerId="ADAL" clId="{BD5850E4-C281-42B4-B6BD-664961007DE7}" dt="2024-08-03T04:38:53.965" v="4505" actId="20577"/>
          <ac:spMkLst>
            <pc:docMk/>
            <pc:sldMk cId="3610977099" sldId="285"/>
            <ac:spMk id="7" creationId="{93644702-D9FC-FA04-A0FC-85B4698E12EF}"/>
          </ac:spMkLst>
        </pc:spChg>
        <pc:spChg chg="del">
          <ac:chgData name="Joseph Choi" userId="d4c6b4fe-c5ce-4c2a-939b-97470c93040a" providerId="ADAL" clId="{BD5850E4-C281-42B4-B6BD-664961007DE7}" dt="2024-08-03T04:35:04.788" v="4467" actId="478"/>
          <ac:spMkLst>
            <pc:docMk/>
            <pc:sldMk cId="3610977099" sldId="285"/>
            <ac:spMk id="9" creationId="{B55E00A7-CBED-0DD6-449D-B5227B0691D7}"/>
          </ac:spMkLst>
        </pc:spChg>
        <pc:spChg chg="del">
          <ac:chgData name="Joseph Choi" userId="d4c6b4fe-c5ce-4c2a-939b-97470c93040a" providerId="ADAL" clId="{BD5850E4-C281-42B4-B6BD-664961007DE7}" dt="2024-08-03T04:35:05.724" v="4468" actId="478"/>
          <ac:spMkLst>
            <pc:docMk/>
            <pc:sldMk cId="3610977099" sldId="285"/>
            <ac:spMk id="11" creationId="{79106DCC-FE06-5D9C-1B1A-8BF26FC49654}"/>
          </ac:spMkLst>
        </pc:spChg>
        <pc:spChg chg="mod">
          <ac:chgData name="Joseph Choi" userId="d4c6b4fe-c5ce-4c2a-939b-97470c93040a" providerId="ADAL" clId="{BD5850E4-C281-42B4-B6BD-664961007DE7}" dt="2024-08-03T04:42:24.439" v="4578" actId="20577"/>
          <ac:spMkLst>
            <pc:docMk/>
            <pc:sldMk cId="3610977099" sldId="285"/>
            <ac:spMk id="13" creationId="{D6F9C4ED-E0AC-4AF2-B596-60D57F5F8D2E}"/>
          </ac:spMkLst>
        </pc:spChg>
      </pc:sldChg>
      <pc:sldChg chg="addSp delSp modSp new del mod setBg">
        <pc:chgData name="Joseph Choi" userId="d4c6b4fe-c5ce-4c2a-939b-97470c93040a" providerId="ADAL" clId="{BD5850E4-C281-42B4-B6BD-664961007DE7}" dt="2024-08-03T04:09:56.870" v="4124" actId="2696"/>
        <pc:sldMkLst>
          <pc:docMk/>
          <pc:sldMk cId="4104786900" sldId="285"/>
        </pc:sldMkLst>
        <pc:spChg chg="mod">
          <ac:chgData name="Joseph Choi" userId="d4c6b4fe-c5ce-4c2a-939b-97470c93040a" providerId="ADAL" clId="{BD5850E4-C281-42B4-B6BD-664961007DE7}" dt="2024-08-03T04:06:47.446" v="4086" actId="26606"/>
          <ac:spMkLst>
            <pc:docMk/>
            <pc:sldMk cId="4104786900" sldId="285"/>
            <ac:spMk id="2" creationId="{2A7004C3-2EFB-73ED-36D1-FDD337204EC7}"/>
          </ac:spMkLst>
        </pc:spChg>
        <pc:spChg chg="del">
          <ac:chgData name="Joseph Choi" userId="d4c6b4fe-c5ce-4c2a-939b-97470c93040a" providerId="ADAL" clId="{BD5850E4-C281-42B4-B6BD-664961007DE7}" dt="2024-08-03T04:05:41.769" v="4079" actId="478"/>
          <ac:spMkLst>
            <pc:docMk/>
            <pc:sldMk cId="4104786900" sldId="285"/>
            <ac:spMk id="3" creationId="{AA8D1F55-0DAD-3ECC-D248-86E0E34E042B}"/>
          </ac:spMkLst>
        </pc:spChg>
        <pc:spChg chg="mod ord">
          <ac:chgData name="Joseph Choi" userId="d4c6b4fe-c5ce-4c2a-939b-97470c93040a" providerId="ADAL" clId="{BD5850E4-C281-42B4-B6BD-664961007DE7}" dt="2024-08-03T04:06:47.446" v="4086" actId="26606"/>
          <ac:spMkLst>
            <pc:docMk/>
            <pc:sldMk cId="4104786900" sldId="285"/>
            <ac:spMk id="4" creationId="{D9BF3E34-EDFA-8F7A-6EC1-62EE1F47669F}"/>
          </ac:spMkLst>
        </pc:spChg>
        <pc:spChg chg="add del">
          <ac:chgData name="Joseph Choi" userId="d4c6b4fe-c5ce-4c2a-939b-97470c93040a" providerId="ADAL" clId="{BD5850E4-C281-42B4-B6BD-664961007DE7}" dt="2024-08-03T04:05:59.044" v="4081" actId="26606"/>
          <ac:spMkLst>
            <pc:docMk/>
            <pc:sldMk cId="4104786900" sldId="285"/>
            <ac:spMk id="11" creationId="{430511CB-2556-40C9-9975-93D0D2EF292E}"/>
          </ac:spMkLst>
        </pc:spChg>
        <pc:spChg chg="add del">
          <ac:chgData name="Joseph Choi" userId="d4c6b4fe-c5ce-4c2a-939b-97470c93040a" providerId="ADAL" clId="{BD5850E4-C281-42B4-B6BD-664961007DE7}" dt="2024-08-03T04:05:59.044" v="4081" actId="26606"/>
          <ac:spMkLst>
            <pc:docMk/>
            <pc:sldMk cId="4104786900" sldId="285"/>
            <ac:spMk id="13" creationId="{0137E738-AFAB-48B2-97F9-5C4BF393458B}"/>
          </ac:spMkLst>
        </pc:spChg>
        <pc:spChg chg="add del">
          <ac:chgData name="Joseph Choi" userId="d4c6b4fe-c5ce-4c2a-939b-97470c93040a" providerId="ADAL" clId="{BD5850E4-C281-42B4-B6BD-664961007DE7}" dt="2024-08-03T04:05:59.044" v="4081" actId="26606"/>
          <ac:spMkLst>
            <pc:docMk/>
            <pc:sldMk cId="4104786900" sldId="285"/>
            <ac:spMk id="17" creationId="{552D83D0-1B9D-4034-A175-CA980152758C}"/>
          </ac:spMkLst>
        </pc:spChg>
        <pc:spChg chg="add del">
          <ac:chgData name="Joseph Choi" userId="d4c6b4fe-c5ce-4c2a-939b-97470c93040a" providerId="ADAL" clId="{BD5850E4-C281-42B4-B6BD-664961007DE7}" dt="2024-08-03T04:05:59.044" v="4081" actId="26606"/>
          <ac:spMkLst>
            <pc:docMk/>
            <pc:sldMk cId="4104786900" sldId="285"/>
            <ac:spMk id="19" creationId="{5BB7A09E-9DB2-4EB4-9C14-D3E1C780A846}"/>
          </ac:spMkLst>
        </pc:spChg>
        <pc:spChg chg="add del">
          <ac:chgData name="Joseph Choi" userId="d4c6b4fe-c5ce-4c2a-939b-97470c93040a" providerId="ADAL" clId="{BD5850E4-C281-42B4-B6BD-664961007DE7}" dt="2024-08-03T04:05:59.044" v="4081" actId="26606"/>
          <ac:spMkLst>
            <pc:docMk/>
            <pc:sldMk cId="4104786900" sldId="285"/>
            <ac:spMk id="21" creationId="{9406B87E-474F-4B1D-9DBA-587A2BC73B1D}"/>
          </ac:spMkLst>
        </pc:spChg>
        <pc:spChg chg="add del">
          <ac:chgData name="Joseph Choi" userId="d4c6b4fe-c5ce-4c2a-939b-97470c93040a" providerId="ADAL" clId="{BD5850E4-C281-42B4-B6BD-664961007DE7}" dt="2024-08-03T04:05:59.044" v="4081" actId="26606"/>
          <ac:spMkLst>
            <pc:docMk/>
            <pc:sldMk cId="4104786900" sldId="285"/>
            <ac:spMk id="23" creationId="{D4A28900-D253-40FB-A828-B609002BDDDF}"/>
          </ac:spMkLst>
        </pc:spChg>
        <pc:spChg chg="add del">
          <ac:chgData name="Joseph Choi" userId="d4c6b4fe-c5ce-4c2a-939b-97470c93040a" providerId="ADAL" clId="{BD5850E4-C281-42B4-B6BD-664961007DE7}" dt="2024-08-03T04:05:59.044" v="4081" actId="26606"/>
          <ac:spMkLst>
            <pc:docMk/>
            <pc:sldMk cId="4104786900" sldId="285"/>
            <ac:spMk id="27" creationId="{87C04326-2C03-4AAE-A2F7-FEA42A885B75}"/>
          </ac:spMkLst>
        </pc:spChg>
        <pc:spChg chg="add del">
          <ac:chgData name="Joseph Choi" userId="d4c6b4fe-c5ce-4c2a-939b-97470c93040a" providerId="ADAL" clId="{BD5850E4-C281-42B4-B6BD-664961007DE7}" dt="2024-08-03T04:05:59.044" v="4081" actId="26606"/>
          <ac:spMkLst>
            <pc:docMk/>
            <pc:sldMk cId="4104786900" sldId="285"/>
            <ac:spMk id="29" creationId="{B4F95911-88F4-4A79-8333-3B1D7B05B022}"/>
          </ac:spMkLst>
        </pc:spChg>
        <pc:spChg chg="add del">
          <ac:chgData name="Joseph Choi" userId="d4c6b4fe-c5ce-4c2a-939b-97470c93040a" providerId="ADAL" clId="{BD5850E4-C281-42B4-B6BD-664961007DE7}" dt="2024-08-03T04:05:59.044" v="4081" actId="26606"/>
          <ac:spMkLst>
            <pc:docMk/>
            <pc:sldMk cId="4104786900" sldId="285"/>
            <ac:spMk id="31" creationId="{D867116F-D0DD-42D4-87A4-71EB09943DC6}"/>
          </ac:spMkLst>
        </pc:spChg>
        <pc:spChg chg="add del">
          <ac:chgData name="Joseph Choi" userId="d4c6b4fe-c5ce-4c2a-939b-97470c93040a" providerId="ADAL" clId="{BD5850E4-C281-42B4-B6BD-664961007DE7}" dt="2024-08-03T04:05:59.044" v="4081" actId="26606"/>
          <ac:spMkLst>
            <pc:docMk/>
            <pc:sldMk cId="4104786900" sldId="285"/>
            <ac:spMk id="33" creationId="{3C9268DF-A2DD-4DA6-8222-1319FF37C050}"/>
          </ac:spMkLst>
        </pc:spChg>
        <pc:spChg chg="add del">
          <ac:chgData name="Joseph Choi" userId="d4c6b4fe-c5ce-4c2a-939b-97470c93040a" providerId="ADAL" clId="{BD5850E4-C281-42B4-B6BD-664961007DE7}" dt="2024-08-03T04:06:47.446" v="4086" actId="26606"/>
          <ac:spMkLst>
            <pc:docMk/>
            <pc:sldMk cId="4104786900" sldId="285"/>
            <ac:spMk id="35" creationId="{796CD800-C8BF-41B5-983A-3B3D95FA99E5}"/>
          </ac:spMkLst>
        </pc:spChg>
        <pc:spChg chg="add del">
          <ac:chgData name="Joseph Choi" userId="d4c6b4fe-c5ce-4c2a-939b-97470c93040a" providerId="ADAL" clId="{BD5850E4-C281-42B4-B6BD-664961007DE7}" dt="2024-08-03T04:06:47.446" v="4086" actId="26606"/>
          <ac:spMkLst>
            <pc:docMk/>
            <pc:sldMk cId="4104786900" sldId="285"/>
            <ac:spMk id="36" creationId="{ED36A27B-61AE-4AA1-8BD6-7310E072D89D}"/>
          </ac:spMkLst>
        </pc:spChg>
        <pc:spChg chg="add del">
          <ac:chgData name="Joseph Choi" userId="d4c6b4fe-c5ce-4c2a-939b-97470c93040a" providerId="ADAL" clId="{BD5850E4-C281-42B4-B6BD-664961007DE7}" dt="2024-08-03T04:06:47.446" v="4086" actId="26606"/>
          <ac:spMkLst>
            <pc:docMk/>
            <pc:sldMk cId="4104786900" sldId="285"/>
            <ac:spMk id="38" creationId="{7396DECB-DE04-41CF-B456-C7290874E215}"/>
          </ac:spMkLst>
        </pc:spChg>
        <pc:spChg chg="add del">
          <ac:chgData name="Joseph Choi" userId="d4c6b4fe-c5ce-4c2a-939b-97470c93040a" providerId="ADAL" clId="{BD5850E4-C281-42B4-B6BD-664961007DE7}" dt="2024-08-03T04:06:47.446" v="4086" actId="26606"/>
          <ac:spMkLst>
            <pc:docMk/>
            <pc:sldMk cId="4104786900" sldId="285"/>
            <ac:spMk id="39" creationId="{5D902A0F-73D9-4E23-AB4A-4B4C78938507}"/>
          </ac:spMkLst>
        </pc:spChg>
        <pc:spChg chg="add del">
          <ac:chgData name="Joseph Choi" userId="d4c6b4fe-c5ce-4c2a-939b-97470c93040a" providerId="ADAL" clId="{BD5850E4-C281-42B4-B6BD-664961007DE7}" dt="2024-08-03T04:06:47.446" v="4086" actId="26606"/>
          <ac:spMkLst>
            <pc:docMk/>
            <pc:sldMk cId="4104786900" sldId="285"/>
            <ac:spMk id="40" creationId="{8768613A-4BA5-42A5-859E-34B7D608AC7A}"/>
          </ac:spMkLst>
        </pc:spChg>
        <pc:spChg chg="add">
          <ac:chgData name="Joseph Choi" userId="d4c6b4fe-c5ce-4c2a-939b-97470c93040a" providerId="ADAL" clId="{BD5850E4-C281-42B4-B6BD-664961007DE7}" dt="2024-08-03T04:06:47.446" v="4086" actId="26606"/>
          <ac:spMkLst>
            <pc:docMk/>
            <pc:sldMk cId="4104786900" sldId="285"/>
            <ac:spMk id="45" creationId="{7C2DC10F-CD76-43DC-9E0B-CB291F740C0F}"/>
          </ac:spMkLst>
        </pc:spChg>
        <pc:spChg chg="add">
          <ac:chgData name="Joseph Choi" userId="d4c6b4fe-c5ce-4c2a-939b-97470c93040a" providerId="ADAL" clId="{BD5850E4-C281-42B4-B6BD-664961007DE7}" dt="2024-08-03T04:06:47.446" v="4086" actId="26606"/>
          <ac:spMkLst>
            <pc:docMk/>
            <pc:sldMk cId="4104786900" sldId="285"/>
            <ac:spMk id="47" creationId="{1C18170A-08B7-4230-A012-B24C20E39391}"/>
          </ac:spMkLst>
        </pc:spChg>
        <pc:picChg chg="add mod ord">
          <ac:chgData name="Joseph Choi" userId="d4c6b4fe-c5ce-4c2a-939b-97470c93040a" providerId="ADAL" clId="{BD5850E4-C281-42B4-B6BD-664961007DE7}" dt="2024-08-03T04:06:47.446" v="4086" actId="26606"/>
          <ac:picMkLst>
            <pc:docMk/>
            <pc:sldMk cId="4104786900" sldId="285"/>
            <ac:picMk id="5" creationId="{92D485C3-088F-AA9D-9FB1-DF48FFE1198F}"/>
          </ac:picMkLst>
        </pc:picChg>
        <pc:picChg chg="add mod ord">
          <ac:chgData name="Joseph Choi" userId="d4c6b4fe-c5ce-4c2a-939b-97470c93040a" providerId="ADAL" clId="{BD5850E4-C281-42B4-B6BD-664961007DE7}" dt="2024-08-03T04:06:47.446" v="4086" actId="26606"/>
          <ac:picMkLst>
            <pc:docMk/>
            <pc:sldMk cId="4104786900" sldId="285"/>
            <ac:picMk id="6" creationId="{924AC2BC-FFD6-FAE9-CC27-6BA02B4ACF9D}"/>
          </ac:picMkLst>
        </pc:picChg>
        <pc:cxnChg chg="add del">
          <ac:chgData name="Joseph Choi" userId="d4c6b4fe-c5ce-4c2a-939b-97470c93040a" providerId="ADAL" clId="{BD5850E4-C281-42B4-B6BD-664961007DE7}" dt="2024-08-03T04:05:59.044" v="4081" actId="26606"/>
          <ac:cxnSpMkLst>
            <pc:docMk/>
            <pc:sldMk cId="4104786900" sldId="285"/>
            <ac:cxnSpMk id="15" creationId="{0703A2A2-0F14-45FC-8CB4-D5DEEC49AC59}"/>
          </ac:cxnSpMkLst>
        </pc:cxnChg>
        <pc:cxnChg chg="add del">
          <ac:chgData name="Joseph Choi" userId="d4c6b4fe-c5ce-4c2a-939b-97470c93040a" providerId="ADAL" clId="{BD5850E4-C281-42B4-B6BD-664961007DE7}" dt="2024-08-03T04:05:59.044" v="4081" actId="26606"/>
          <ac:cxnSpMkLst>
            <pc:docMk/>
            <pc:sldMk cId="4104786900" sldId="285"/>
            <ac:cxnSpMk id="25" creationId="{5525586A-EF27-4F5E-93D3-443559DBECD6}"/>
          </ac:cxnSpMkLst>
        </pc:cxnChg>
        <pc:cxnChg chg="add del">
          <ac:chgData name="Joseph Choi" userId="d4c6b4fe-c5ce-4c2a-939b-97470c93040a" providerId="ADAL" clId="{BD5850E4-C281-42B4-B6BD-664961007DE7}" dt="2024-08-03T04:06:47.446" v="4086" actId="26606"/>
          <ac:cxnSpMkLst>
            <pc:docMk/>
            <pc:sldMk cId="4104786900" sldId="285"/>
            <ac:cxnSpMk id="37" creationId="{511BC4C5-EB16-4C0B-83E6-96A39848CF19}"/>
          </ac:cxnSpMkLst>
        </pc:cxnChg>
        <pc:cxnChg chg="add">
          <ac:chgData name="Joseph Choi" userId="d4c6b4fe-c5ce-4c2a-939b-97470c93040a" providerId="ADAL" clId="{BD5850E4-C281-42B4-B6BD-664961007DE7}" dt="2024-08-03T04:06:47.446" v="4086" actId="26606"/>
          <ac:cxnSpMkLst>
            <pc:docMk/>
            <pc:sldMk cId="4104786900" sldId="285"/>
            <ac:cxnSpMk id="49" creationId="{52188B95-E375-4977-9E9C-E28CE956F6EB}"/>
          </ac:cxnSpMkLst>
        </pc:cxnChg>
      </pc:sldChg>
      <pc:sldChg chg="addSp delSp modSp add mod">
        <pc:chgData name="Joseph Choi" userId="d4c6b4fe-c5ce-4c2a-939b-97470c93040a" providerId="ADAL" clId="{BD5850E4-C281-42B4-B6BD-664961007DE7}" dt="2024-08-03T05:13:48.963" v="4871"/>
        <pc:sldMkLst>
          <pc:docMk/>
          <pc:sldMk cId="606704807" sldId="286"/>
        </pc:sldMkLst>
        <pc:spChg chg="add">
          <ac:chgData name="Joseph Choi" userId="d4c6b4fe-c5ce-4c2a-939b-97470c93040a" providerId="ADAL" clId="{BD5850E4-C281-42B4-B6BD-664961007DE7}" dt="2024-08-03T04:48:15.418" v="4615"/>
          <ac:spMkLst>
            <pc:docMk/>
            <pc:sldMk cId="606704807" sldId="286"/>
            <ac:spMk id="2" creationId="{D14F9A8A-BCC5-ED71-2C6B-328FA3EFE2CA}"/>
          </ac:spMkLst>
        </pc:spChg>
        <pc:spChg chg="add">
          <ac:chgData name="Joseph Choi" userId="d4c6b4fe-c5ce-4c2a-939b-97470c93040a" providerId="ADAL" clId="{BD5850E4-C281-42B4-B6BD-664961007DE7}" dt="2024-08-03T04:48:22.022" v="4618"/>
          <ac:spMkLst>
            <pc:docMk/>
            <pc:sldMk cId="606704807" sldId="286"/>
            <ac:spMk id="3" creationId="{650CF390-B4C5-49B1-D0E8-DD1FE7668D4C}"/>
          </ac:spMkLst>
        </pc:spChg>
        <pc:spChg chg="add">
          <ac:chgData name="Joseph Choi" userId="d4c6b4fe-c5ce-4c2a-939b-97470c93040a" providerId="ADAL" clId="{BD5850E4-C281-42B4-B6BD-664961007DE7}" dt="2024-08-03T04:48:52.716" v="4622"/>
          <ac:spMkLst>
            <pc:docMk/>
            <pc:sldMk cId="606704807" sldId="286"/>
            <ac:spMk id="4" creationId="{433BCC1C-E4CE-0C98-6222-3C6A2416507A}"/>
          </ac:spMkLst>
        </pc:spChg>
        <pc:spChg chg="add">
          <ac:chgData name="Joseph Choi" userId="d4c6b4fe-c5ce-4c2a-939b-97470c93040a" providerId="ADAL" clId="{BD5850E4-C281-42B4-B6BD-664961007DE7}" dt="2024-08-03T04:48:57.719" v="4626"/>
          <ac:spMkLst>
            <pc:docMk/>
            <pc:sldMk cId="606704807" sldId="286"/>
            <ac:spMk id="5" creationId="{23118C51-004B-9C2F-EC87-84E62860D9BF}"/>
          </ac:spMkLst>
        </pc:spChg>
        <pc:spChg chg="add del mod">
          <ac:chgData name="Joseph Choi" userId="d4c6b4fe-c5ce-4c2a-939b-97470c93040a" providerId="ADAL" clId="{BD5850E4-C281-42B4-B6BD-664961007DE7}" dt="2024-08-03T04:52:11.470" v="4676" actId="478"/>
          <ac:spMkLst>
            <pc:docMk/>
            <pc:sldMk cId="606704807" sldId="286"/>
            <ac:spMk id="6" creationId="{666F4AFA-509B-1E72-F7CE-AEF3D1F3637B}"/>
          </ac:spMkLst>
        </pc:spChg>
        <pc:spChg chg="mod">
          <ac:chgData name="Joseph Choi" userId="d4c6b4fe-c5ce-4c2a-939b-97470c93040a" providerId="ADAL" clId="{BD5850E4-C281-42B4-B6BD-664961007DE7}" dt="2024-08-03T05:09:50.535" v="4809" actId="113"/>
          <ac:spMkLst>
            <pc:docMk/>
            <pc:sldMk cId="606704807" sldId="286"/>
            <ac:spMk id="7" creationId="{93644702-D9FC-FA04-A0FC-85B4698E12EF}"/>
          </ac:spMkLst>
        </pc:spChg>
        <pc:spChg chg="add del mod">
          <ac:chgData name="Joseph Choi" userId="d4c6b4fe-c5ce-4c2a-939b-97470c93040a" providerId="ADAL" clId="{BD5850E4-C281-42B4-B6BD-664961007DE7}" dt="2024-08-03T05:04:01.493" v="4760" actId="478"/>
          <ac:spMkLst>
            <pc:docMk/>
            <pc:sldMk cId="606704807" sldId="286"/>
            <ac:spMk id="8" creationId="{A800E6F9-6FCC-3CE4-5629-269FFC54563F}"/>
          </ac:spMkLst>
        </pc:spChg>
        <pc:spChg chg="mod">
          <ac:chgData name="Joseph Choi" userId="d4c6b4fe-c5ce-4c2a-939b-97470c93040a" providerId="ADAL" clId="{BD5850E4-C281-42B4-B6BD-664961007DE7}" dt="2024-08-03T04:52:02.576" v="4675" actId="1035"/>
          <ac:spMkLst>
            <pc:docMk/>
            <pc:sldMk cId="606704807" sldId="286"/>
            <ac:spMk id="13" creationId="{D6F9C4ED-E0AC-4AF2-B596-60D57F5F8D2E}"/>
          </ac:spMkLst>
        </pc:spChg>
        <pc:picChg chg="add del mod">
          <ac:chgData name="Joseph Choi" userId="d4c6b4fe-c5ce-4c2a-939b-97470c93040a" providerId="ADAL" clId="{BD5850E4-C281-42B4-B6BD-664961007DE7}" dt="2024-08-03T05:13:48.735" v="4870" actId="478"/>
          <ac:picMkLst>
            <pc:docMk/>
            <pc:sldMk cId="606704807" sldId="286"/>
            <ac:picMk id="9" creationId="{068D4193-FC3E-A8FC-9ECA-109B11D8308D}"/>
          </ac:picMkLst>
        </pc:picChg>
        <pc:picChg chg="add mod">
          <ac:chgData name="Joseph Choi" userId="d4c6b4fe-c5ce-4c2a-939b-97470c93040a" providerId="ADAL" clId="{BD5850E4-C281-42B4-B6BD-664961007DE7}" dt="2024-08-03T05:13:48.963" v="4871"/>
          <ac:picMkLst>
            <pc:docMk/>
            <pc:sldMk cId="606704807" sldId="286"/>
            <ac:picMk id="10" creationId="{B89A31A7-2230-E8AC-E96A-5AC7AC5D20BE}"/>
          </ac:picMkLst>
        </pc:picChg>
      </pc:sldChg>
      <pc:sldChg chg="addSp delSp modSp add del mod">
        <pc:chgData name="Joseph Choi" userId="d4c6b4fe-c5ce-4c2a-939b-97470c93040a" providerId="ADAL" clId="{BD5850E4-C281-42B4-B6BD-664961007DE7}" dt="2024-08-03T04:10:52.550" v="4212" actId="2696"/>
        <pc:sldMkLst>
          <pc:docMk/>
          <pc:sldMk cId="3843627517" sldId="286"/>
        </pc:sldMkLst>
        <pc:spChg chg="del mod">
          <ac:chgData name="Joseph Choi" userId="d4c6b4fe-c5ce-4c2a-939b-97470c93040a" providerId="ADAL" clId="{BD5850E4-C281-42B4-B6BD-664961007DE7}" dt="2024-08-03T04:09:31.598" v="4121" actId="478"/>
          <ac:spMkLst>
            <pc:docMk/>
            <pc:sldMk cId="3843627517" sldId="286"/>
            <ac:spMk id="3" creationId="{24DEA93D-C209-A2DE-C63F-E05E8E1CF699}"/>
          </ac:spMkLst>
        </pc:spChg>
        <pc:spChg chg="del mod">
          <ac:chgData name="Joseph Choi" userId="d4c6b4fe-c5ce-4c2a-939b-97470c93040a" providerId="ADAL" clId="{BD5850E4-C281-42B4-B6BD-664961007DE7}" dt="2024-08-03T04:09:31.598" v="4121" actId="478"/>
          <ac:spMkLst>
            <pc:docMk/>
            <pc:sldMk cId="3843627517" sldId="286"/>
            <ac:spMk id="4" creationId="{4E7EF253-80FC-5689-0FF5-4CFB91F40778}"/>
          </ac:spMkLst>
        </pc:spChg>
        <pc:spChg chg="add mod">
          <ac:chgData name="Joseph Choi" userId="d4c6b4fe-c5ce-4c2a-939b-97470c93040a" providerId="ADAL" clId="{BD5850E4-C281-42B4-B6BD-664961007DE7}" dt="2024-08-03T04:09:37.503" v="4122"/>
          <ac:spMkLst>
            <pc:docMk/>
            <pc:sldMk cId="3843627517" sldId="286"/>
            <ac:spMk id="7" creationId="{8BE2A4B4-BAD8-411E-7040-AAE6FCB8BB6A}"/>
          </ac:spMkLst>
        </pc:spChg>
        <pc:spChg chg="del mod">
          <ac:chgData name="Joseph Choi" userId="d4c6b4fe-c5ce-4c2a-939b-97470c93040a" providerId="ADAL" clId="{BD5850E4-C281-42B4-B6BD-664961007DE7}" dt="2024-08-03T04:09:31.598" v="4121" actId="478"/>
          <ac:spMkLst>
            <pc:docMk/>
            <pc:sldMk cId="3843627517" sldId="286"/>
            <ac:spMk id="8" creationId="{0D11A727-33F3-01B0-1FDE-E49A3C9C6008}"/>
          </ac:spMkLst>
        </pc:spChg>
        <pc:spChg chg="del mod">
          <ac:chgData name="Joseph Choi" userId="d4c6b4fe-c5ce-4c2a-939b-97470c93040a" providerId="ADAL" clId="{BD5850E4-C281-42B4-B6BD-664961007DE7}" dt="2024-08-03T04:09:31.598" v="4121" actId="478"/>
          <ac:spMkLst>
            <pc:docMk/>
            <pc:sldMk cId="3843627517" sldId="286"/>
            <ac:spMk id="9" creationId="{79C36556-7513-B2E9-37E5-8C9A6E0AC244}"/>
          </ac:spMkLst>
        </pc:spChg>
        <pc:spChg chg="add mod">
          <ac:chgData name="Joseph Choi" userId="d4c6b4fe-c5ce-4c2a-939b-97470c93040a" providerId="ADAL" clId="{BD5850E4-C281-42B4-B6BD-664961007DE7}" dt="2024-08-03T04:09:37.503" v="4122"/>
          <ac:spMkLst>
            <pc:docMk/>
            <pc:sldMk cId="3843627517" sldId="286"/>
            <ac:spMk id="10" creationId="{52B6956D-455F-314D-33CD-1F2EDF49DF85}"/>
          </ac:spMkLst>
        </pc:spChg>
        <pc:spChg chg="add mod">
          <ac:chgData name="Joseph Choi" userId="d4c6b4fe-c5ce-4c2a-939b-97470c93040a" providerId="ADAL" clId="{BD5850E4-C281-42B4-B6BD-664961007DE7}" dt="2024-08-03T04:09:37.503" v="4122"/>
          <ac:spMkLst>
            <pc:docMk/>
            <pc:sldMk cId="3843627517" sldId="286"/>
            <ac:spMk id="11" creationId="{7661D087-8432-9875-3D4A-438BCB852180}"/>
          </ac:spMkLst>
        </pc:spChg>
        <pc:spChg chg="add mod">
          <ac:chgData name="Joseph Choi" userId="d4c6b4fe-c5ce-4c2a-939b-97470c93040a" providerId="ADAL" clId="{BD5850E4-C281-42B4-B6BD-664961007DE7}" dt="2024-08-03T04:09:37.503" v="4122"/>
          <ac:spMkLst>
            <pc:docMk/>
            <pc:sldMk cId="3843627517" sldId="286"/>
            <ac:spMk id="13" creationId="{FBD2DEA8-4C2F-B5EC-EF46-2EC56915B1B4}"/>
          </ac:spMkLst>
        </pc:spChg>
        <pc:spChg chg="del mod">
          <ac:chgData name="Joseph Choi" userId="d4c6b4fe-c5ce-4c2a-939b-97470c93040a" providerId="ADAL" clId="{BD5850E4-C281-42B4-B6BD-664961007DE7}" dt="2024-08-03T04:09:31.598" v="4121" actId="478"/>
          <ac:spMkLst>
            <pc:docMk/>
            <pc:sldMk cId="3843627517" sldId="286"/>
            <ac:spMk id="14" creationId="{1E99E9BE-B336-6B4F-F8D8-F659B1F72F03}"/>
          </ac:spMkLst>
        </pc:spChg>
        <pc:spChg chg="del mod">
          <ac:chgData name="Joseph Choi" userId="d4c6b4fe-c5ce-4c2a-939b-97470c93040a" providerId="ADAL" clId="{BD5850E4-C281-42B4-B6BD-664961007DE7}" dt="2024-08-03T04:09:31.598" v="4121" actId="478"/>
          <ac:spMkLst>
            <pc:docMk/>
            <pc:sldMk cId="3843627517" sldId="286"/>
            <ac:spMk id="15" creationId="{F041D259-E339-586E-460B-467F6A79FDED}"/>
          </ac:spMkLst>
        </pc:spChg>
        <pc:spChg chg="add mod">
          <ac:chgData name="Joseph Choi" userId="d4c6b4fe-c5ce-4c2a-939b-97470c93040a" providerId="ADAL" clId="{BD5850E4-C281-42B4-B6BD-664961007DE7}" dt="2024-08-03T04:09:37.503" v="4122"/>
          <ac:spMkLst>
            <pc:docMk/>
            <pc:sldMk cId="3843627517" sldId="286"/>
            <ac:spMk id="16" creationId="{EBB70E6B-B8C4-CDD8-8811-F897D6EA7123}"/>
          </ac:spMkLst>
        </pc:spChg>
        <pc:spChg chg="add mod">
          <ac:chgData name="Joseph Choi" userId="d4c6b4fe-c5ce-4c2a-939b-97470c93040a" providerId="ADAL" clId="{BD5850E4-C281-42B4-B6BD-664961007DE7}" dt="2024-08-03T04:09:37.503" v="4122"/>
          <ac:spMkLst>
            <pc:docMk/>
            <pc:sldMk cId="3843627517" sldId="286"/>
            <ac:spMk id="17" creationId="{00D0756E-C563-407C-F965-87F2D0DE445E}"/>
          </ac:spMkLst>
        </pc:spChg>
        <pc:spChg chg="mod ord">
          <ac:chgData name="Joseph Choi" userId="d4c6b4fe-c5ce-4c2a-939b-97470c93040a" providerId="ADAL" clId="{BD5850E4-C281-42B4-B6BD-664961007DE7}" dt="2024-08-03T04:09:45.126" v="4123" actId="166"/>
          <ac:spMkLst>
            <pc:docMk/>
            <pc:sldMk cId="3843627517" sldId="286"/>
            <ac:spMk id="18" creationId="{E85914E8-5B9D-EDF5-81BF-B00CF5C37FBC}"/>
          </ac:spMkLst>
        </pc:spChg>
        <pc:picChg chg="add mod">
          <ac:chgData name="Joseph Choi" userId="d4c6b4fe-c5ce-4c2a-939b-97470c93040a" providerId="ADAL" clId="{BD5850E4-C281-42B4-B6BD-664961007DE7}" dt="2024-08-03T04:09:06.888" v="4120" actId="14100"/>
          <ac:picMkLst>
            <pc:docMk/>
            <pc:sldMk cId="3843627517" sldId="286"/>
            <ac:picMk id="2" creationId="{AB1CF761-896F-3AB3-21D9-616EE7CD87E6}"/>
          </ac:picMkLst>
        </pc:picChg>
        <pc:picChg chg="add mod">
          <ac:chgData name="Joseph Choi" userId="d4c6b4fe-c5ce-4c2a-939b-97470c93040a" providerId="ADAL" clId="{BD5850E4-C281-42B4-B6BD-664961007DE7}" dt="2024-08-03T04:09:05.919" v="4118" actId="14100"/>
          <ac:picMkLst>
            <pc:docMk/>
            <pc:sldMk cId="3843627517" sldId="286"/>
            <ac:picMk id="5" creationId="{101DDB2D-E41F-9608-36AF-C4CF448B5E56}"/>
          </ac:picMkLst>
        </pc:picChg>
        <pc:picChg chg="del">
          <ac:chgData name="Joseph Choi" userId="d4c6b4fe-c5ce-4c2a-939b-97470c93040a" providerId="ADAL" clId="{BD5850E4-C281-42B4-B6BD-664961007DE7}" dt="2024-08-03T04:06:31.786" v="4084" actId="478"/>
          <ac:picMkLst>
            <pc:docMk/>
            <pc:sldMk cId="3843627517" sldId="286"/>
            <ac:picMk id="6" creationId="{DCC40E74-14AA-E739-8A68-D75A4BA0ED4C}"/>
          </ac:picMkLst>
        </pc:picChg>
        <pc:picChg chg="del">
          <ac:chgData name="Joseph Choi" userId="d4c6b4fe-c5ce-4c2a-939b-97470c93040a" providerId="ADAL" clId="{BD5850E4-C281-42B4-B6BD-664961007DE7}" dt="2024-08-03T04:06:32.141" v="4085" actId="478"/>
          <ac:picMkLst>
            <pc:docMk/>
            <pc:sldMk cId="3843627517" sldId="286"/>
            <ac:picMk id="25" creationId="{6496E935-F800-4EE7-F2AD-9044704A44DF}"/>
          </ac:picMkLst>
        </pc:picChg>
      </pc:sldChg>
      <pc:sldChg chg="modSp add del mod">
        <pc:chgData name="Joseph Choi" userId="d4c6b4fe-c5ce-4c2a-939b-97470c93040a" providerId="ADAL" clId="{BD5850E4-C281-42B4-B6BD-664961007DE7}" dt="2024-08-03T04:26:15.785" v="4400" actId="47"/>
        <pc:sldMkLst>
          <pc:docMk/>
          <pc:sldMk cId="2077281529" sldId="287"/>
        </pc:sldMkLst>
        <pc:spChg chg="mod">
          <ac:chgData name="Joseph Choi" userId="d4c6b4fe-c5ce-4c2a-939b-97470c93040a" providerId="ADAL" clId="{BD5850E4-C281-42B4-B6BD-664961007DE7}" dt="2024-08-03T04:10:23.288" v="4203" actId="1076"/>
          <ac:spMkLst>
            <pc:docMk/>
            <pc:sldMk cId="2077281529" sldId="287"/>
            <ac:spMk id="18" creationId="{E85914E8-5B9D-EDF5-81BF-B00CF5C37FBC}"/>
          </ac:spMkLst>
        </pc:spChg>
        <pc:picChg chg="mod">
          <ac:chgData name="Joseph Choi" userId="d4c6b4fe-c5ce-4c2a-939b-97470c93040a" providerId="ADAL" clId="{BD5850E4-C281-42B4-B6BD-664961007DE7}" dt="2024-08-03T04:10:41.548" v="4211" actId="1037"/>
          <ac:picMkLst>
            <pc:docMk/>
            <pc:sldMk cId="2077281529" sldId="287"/>
            <ac:picMk id="2" creationId="{AB1CF761-896F-3AB3-21D9-616EE7CD87E6}"/>
          </ac:picMkLst>
        </pc:picChg>
        <pc:picChg chg="mod">
          <ac:chgData name="Joseph Choi" userId="d4c6b4fe-c5ce-4c2a-939b-97470c93040a" providerId="ADAL" clId="{BD5850E4-C281-42B4-B6BD-664961007DE7}" dt="2024-08-03T04:10:41.548" v="4211" actId="1037"/>
          <ac:picMkLst>
            <pc:docMk/>
            <pc:sldMk cId="2077281529" sldId="287"/>
            <ac:picMk id="5" creationId="{101DDB2D-E41F-9608-36AF-C4CF448B5E56}"/>
          </ac:picMkLst>
        </pc:picChg>
      </pc:sldChg>
      <pc:sldChg chg="modSp add del mod">
        <pc:chgData name="Joseph Choi" userId="d4c6b4fe-c5ce-4c2a-939b-97470c93040a" providerId="ADAL" clId="{BD5850E4-C281-42B4-B6BD-664961007DE7}" dt="2024-08-03T04:57:36.638" v="4716" actId="2696"/>
        <pc:sldMkLst>
          <pc:docMk/>
          <pc:sldMk cId="3679867526" sldId="287"/>
        </pc:sldMkLst>
        <pc:picChg chg="mod">
          <ac:chgData name="Joseph Choi" userId="d4c6b4fe-c5ce-4c2a-939b-97470c93040a" providerId="ADAL" clId="{BD5850E4-C281-42B4-B6BD-664961007DE7}" dt="2024-08-03T04:57:06.072" v="4715" actId="1038"/>
          <ac:picMkLst>
            <pc:docMk/>
            <pc:sldMk cId="3679867526" sldId="287"/>
            <ac:picMk id="7" creationId="{8CB2A258-16E1-4C55-3358-22FAE4682FCB}"/>
          </ac:picMkLst>
        </pc:picChg>
        <pc:picChg chg="mod">
          <ac:chgData name="Joseph Choi" userId="d4c6b4fe-c5ce-4c2a-939b-97470c93040a" providerId="ADAL" clId="{BD5850E4-C281-42B4-B6BD-664961007DE7}" dt="2024-08-03T04:57:06.072" v="4715" actId="1038"/>
          <ac:picMkLst>
            <pc:docMk/>
            <pc:sldMk cId="3679867526" sldId="287"/>
            <ac:picMk id="11" creationId="{9A1B9047-3634-19DA-5E38-8D9AC24F33ED}"/>
          </ac:picMkLst>
        </pc:picChg>
        <pc:picChg chg="mod">
          <ac:chgData name="Joseph Choi" userId="d4c6b4fe-c5ce-4c2a-939b-97470c93040a" providerId="ADAL" clId="{BD5850E4-C281-42B4-B6BD-664961007DE7}" dt="2024-08-03T04:57:06.072" v="4715" actId="1038"/>
          <ac:picMkLst>
            <pc:docMk/>
            <pc:sldMk cId="3679867526" sldId="287"/>
            <ac:picMk id="13" creationId="{1415A826-0E79-9104-26BB-D94E6E6734C2}"/>
          </ac:picMkLst>
        </pc:picChg>
      </pc:sldChg>
      <pc:sldChg chg="addSp modSp add mod">
        <pc:chgData name="Joseph Choi" userId="d4c6b4fe-c5ce-4c2a-939b-97470c93040a" providerId="ADAL" clId="{BD5850E4-C281-42B4-B6BD-664961007DE7}" dt="2024-08-03T15:38:15.340" v="4931" actId="14100"/>
        <pc:sldMkLst>
          <pc:docMk/>
          <pc:sldMk cId="3723772451" sldId="287"/>
        </pc:sldMkLst>
        <pc:spChg chg="mod">
          <ac:chgData name="Joseph Choi" userId="d4c6b4fe-c5ce-4c2a-939b-97470c93040a" providerId="ADAL" clId="{BD5850E4-C281-42B4-B6BD-664961007DE7}" dt="2024-08-03T15:38:15.340" v="4931" actId="14100"/>
          <ac:spMkLst>
            <pc:docMk/>
            <pc:sldMk cId="3723772451" sldId="287"/>
            <ac:spMk id="2" creationId="{791F8F2D-DED5-B5DB-D4A8-B387551B67BB}"/>
          </ac:spMkLst>
        </pc:spChg>
        <pc:spChg chg="add mod">
          <ac:chgData name="Joseph Choi" userId="d4c6b4fe-c5ce-4c2a-939b-97470c93040a" providerId="ADAL" clId="{BD5850E4-C281-42B4-B6BD-664961007DE7}" dt="2024-08-03T15:37:31.680" v="4927" actId="1036"/>
          <ac:spMkLst>
            <pc:docMk/>
            <pc:sldMk cId="3723772451" sldId="287"/>
            <ac:spMk id="5" creationId="{D7B68B76-E050-8CF0-6B1C-A2DF3372760D}"/>
          </ac:spMkLst>
        </pc:spChg>
        <pc:spChg chg="mod">
          <ac:chgData name="Joseph Choi" userId="d4c6b4fe-c5ce-4c2a-939b-97470c93040a" providerId="ADAL" clId="{BD5850E4-C281-42B4-B6BD-664961007DE7}" dt="2024-08-03T15:37:58.742" v="4929" actId="20577"/>
          <ac:spMkLst>
            <pc:docMk/>
            <pc:sldMk cId="3723772451" sldId="287"/>
            <ac:spMk id="6" creationId="{E5BB678F-E80C-4D44-261B-7C5AEEE86958}"/>
          </ac:spMkLst>
        </pc:spChg>
        <pc:spChg chg="mod">
          <ac:chgData name="Joseph Choi" userId="d4c6b4fe-c5ce-4c2a-939b-97470c93040a" providerId="ADAL" clId="{BD5850E4-C281-42B4-B6BD-664961007DE7}" dt="2024-08-03T15:37:26.773" v="4922" actId="1035"/>
          <ac:spMkLst>
            <pc:docMk/>
            <pc:sldMk cId="3723772451" sldId="287"/>
            <ac:spMk id="7" creationId="{F5AE1627-94E2-2F46-2916-AD0D41D4F346}"/>
          </ac:spMkLst>
        </pc:spChg>
        <pc:spChg chg="add mod ord">
          <ac:chgData name="Joseph Choi" userId="d4c6b4fe-c5ce-4c2a-939b-97470c93040a" providerId="ADAL" clId="{BD5850E4-C281-42B4-B6BD-664961007DE7}" dt="2024-08-03T15:37:31.680" v="4927" actId="1036"/>
          <ac:spMkLst>
            <pc:docMk/>
            <pc:sldMk cId="3723772451" sldId="287"/>
            <ac:spMk id="10" creationId="{1ED403C0-7861-109C-717A-D2EC9CB3E7EF}"/>
          </ac:spMkLst>
        </pc:spChg>
        <pc:spChg chg="add mod">
          <ac:chgData name="Joseph Choi" userId="d4c6b4fe-c5ce-4c2a-939b-97470c93040a" providerId="ADAL" clId="{BD5850E4-C281-42B4-B6BD-664961007DE7}" dt="2024-08-03T15:37:31.680" v="4927" actId="1036"/>
          <ac:spMkLst>
            <pc:docMk/>
            <pc:sldMk cId="3723772451" sldId="287"/>
            <ac:spMk id="11" creationId="{15D1DE93-5A5D-396E-5661-0611D87E3529}"/>
          </ac:spMkLst>
        </pc:spChg>
        <pc:spChg chg="ord">
          <ac:chgData name="Joseph Choi" userId="d4c6b4fe-c5ce-4c2a-939b-97470c93040a" providerId="ADAL" clId="{BD5850E4-C281-42B4-B6BD-664961007DE7}" dt="2024-08-03T15:36:29.218" v="4898" actId="166"/>
          <ac:spMkLst>
            <pc:docMk/>
            <pc:sldMk cId="3723772451" sldId="287"/>
            <ac:spMk id="18" creationId="{E85914E8-5B9D-EDF5-81BF-B00CF5C37FBC}"/>
          </ac:spMkLst>
        </pc:spChg>
      </pc:sldChg>
      <pc:sldChg chg="modSp add del mod">
        <pc:chgData name="Joseph Choi" userId="d4c6b4fe-c5ce-4c2a-939b-97470c93040a" providerId="ADAL" clId="{BD5850E4-C281-42B4-B6BD-664961007DE7}" dt="2024-08-03T04:26:12.895" v="4399" actId="47"/>
        <pc:sldMkLst>
          <pc:docMk/>
          <pc:sldMk cId="356492209" sldId="288"/>
        </pc:sldMkLst>
        <pc:picChg chg="mod">
          <ac:chgData name="Joseph Choi" userId="d4c6b4fe-c5ce-4c2a-939b-97470c93040a" providerId="ADAL" clId="{BD5850E4-C281-42B4-B6BD-664961007DE7}" dt="2024-08-03T04:11:10.550" v="4239" actId="1037"/>
          <ac:picMkLst>
            <pc:docMk/>
            <pc:sldMk cId="356492209" sldId="288"/>
            <ac:picMk id="6" creationId="{DCC40E74-14AA-E739-8A68-D75A4BA0ED4C}"/>
          </ac:picMkLst>
        </pc:picChg>
        <pc:picChg chg="mod">
          <ac:chgData name="Joseph Choi" userId="d4c6b4fe-c5ce-4c2a-939b-97470c93040a" providerId="ADAL" clId="{BD5850E4-C281-42B4-B6BD-664961007DE7}" dt="2024-08-03T04:11:14.965" v="4271" actId="1038"/>
          <ac:picMkLst>
            <pc:docMk/>
            <pc:sldMk cId="356492209" sldId="288"/>
            <ac:picMk id="25" creationId="{6496E935-F800-4EE7-F2AD-9044704A44DF}"/>
          </ac:picMkLst>
        </pc:picChg>
      </pc:sldChg>
      <pc:sldChg chg="modSp add mod">
        <pc:chgData name="Joseph Choi" userId="d4c6b4fe-c5ce-4c2a-939b-97470c93040a" providerId="ADAL" clId="{BD5850E4-C281-42B4-B6BD-664961007DE7}" dt="2024-08-03T15:50:47.885" v="4987" actId="1076"/>
        <pc:sldMkLst>
          <pc:docMk/>
          <pc:sldMk cId="3951818066" sldId="288"/>
        </pc:sldMkLst>
        <pc:spChg chg="mod">
          <ac:chgData name="Joseph Choi" userId="d4c6b4fe-c5ce-4c2a-939b-97470c93040a" providerId="ADAL" clId="{BD5850E4-C281-42B4-B6BD-664961007DE7}" dt="2024-08-03T15:49:29.879" v="4972" actId="1036"/>
          <ac:spMkLst>
            <pc:docMk/>
            <pc:sldMk cId="3951818066" sldId="288"/>
            <ac:spMk id="3" creationId="{24DEA93D-C209-A2DE-C63F-E05E8E1CF699}"/>
          </ac:spMkLst>
        </pc:spChg>
        <pc:spChg chg="mod">
          <ac:chgData name="Joseph Choi" userId="d4c6b4fe-c5ce-4c2a-939b-97470c93040a" providerId="ADAL" clId="{BD5850E4-C281-42B4-B6BD-664961007DE7}" dt="2024-08-03T15:49:35.527" v="4982" actId="1035"/>
          <ac:spMkLst>
            <pc:docMk/>
            <pc:sldMk cId="3951818066" sldId="288"/>
            <ac:spMk id="5" creationId="{55BB37E5-9CFA-80B4-32C0-9B463D74ACF3}"/>
          </ac:spMkLst>
        </pc:spChg>
        <pc:spChg chg="mod">
          <ac:chgData name="Joseph Choi" userId="d4c6b4fe-c5ce-4c2a-939b-97470c93040a" providerId="ADAL" clId="{BD5850E4-C281-42B4-B6BD-664961007DE7}" dt="2024-08-03T15:49:35.527" v="4982" actId="1035"/>
          <ac:spMkLst>
            <pc:docMk/>
            <pc:sldMk cId="3951818066" sldId="288"/>
            <ac:spMk id="10" creationId="{3A963803-0BC6-2D11-869A-FCE9DA7FEC09}"/>
          </ac:spMkLst>
        </pc:spChg>
        <pc:spChg chg="mod">
          <ac:chgData name="Joseph Choi" userId="d4c6b4fe-c5ce-4c2a-939b-97470c93040a" providerId="ADAL" clId="{BD5850E4-C281-42B4-B6BD-664961007DE7}" dt="2024-08-03T15:49:29.879" v="4972" actId="1036"/>
          <ac:spMkLst>
            <pc:docMk/>
            <pc:sldMk cId="3951818066" sldId="288"/>
            <ac:spMk id="14" creationId="{1E99E9BE-B336-6B4F-F8D8-F659B1F72F03}"/>
          </ac:spMkLst>
        </pc:spChg>
        <pc:spChg chg="mod">
          <ac:chgData name="Joseph Choi" userId="d4c6b4fe-c5ce-4c2a-939b-97470c93040a" providerId="ADAL" clId="{BD5850E4-C281-42B4-B6BD-664961007DE7}" dt="2024-08-03T15:49:29.879" v="4972" actId="1036"/>
          <ac:spMkLst>
            <pc:docMk/>
            <pc:sldMk cId="3951818066" sldId="288"/>
            <ac:spMk id="15" creationId="{F041D259-E339-586E-460B-467F6A79FDED}"/>
          </ac:spMkLst>
        </pc:spChg>
        <pc:spChg chg="mod">
          <ac:chgData name="Joseph Choi" userId="d4c6b4fe-c5ce-4c2a-939b-97470c93040a" providerId="ADAL" clId="{BD5850E4-C281-42B4-B6BD-664961007DE7}" dt="2024-08-03T15:49:35.527" v="4982" actId="1035"/>
          <ac:spMkLst>
            <pc:docMk/>
            <pc:sldMk cId="3951818066" sldId="288"/>
            <ac:spMk id="16" creationId="{A2A599CB-05BA-015A-AD9D-B61C3A6940F0}"/>
          </ac:spMkLst>
        </pc:spChg>
        <pc:picChg chg="mod">
          <ac:chgData name="Joseph Choi" userId="d4c6b4fe-c5ce-4c2a-939b-97470c93040a" providerId="ADAL" clId="{BD5850E4-C281-42B4-B6BD-664961007DE7}" dt="2024-08-03T15:50:44.687" v="4986" actId="1076"/>
          <ac:picMkLst>
            <pc:docMk/>
            <pc:sldMk cId="3951818066" sldId="288"/>
            <ac:picMk id="7" creationId="{8CB2A258-16E1-4C55-3358-22FAE4682FCB}"/>
          </ac:picMkLst>
        </pc:picChg>
        <pc:picChg chg="mod">
          <ac:chgData name="Joseph Choi" userId="d4c6b4fe-c5ce-4c2a-939b-97470c93040a" providerId="ADAL" clId="{BD5850E4-C281-42B4-B6BD-664961007DE7}" dt="2024-08-03T15:50:47.885" v="4987" actId="1076"/>
          <ac:picMkLst>
            <pc:docMk/>
            <pc:sldMk cId="3951818066" sldId="288"/>
            <ac:picMk id="13" creationId="{1415A826-0E79-9104-26BB-D94E6E6734C2}"/>
          </ac:picMkLst>
        </pc:picChg>
      </pc:sldChg>
      <pc:sldChg chg="modSp add del mod">
        <pc:chgData name="Joseph Choi" userId="d4c6b4fe-c5ce-4c2a-939b-97470c93040a" providerId="ADAL" clId="{BD5850E4-C281-42B4-B6BD-664961007DE7}" dt="2024-08-03T04:29:04.366" v="4411" actId="47"/>
        <pc:sldMkLst>
          <pc:docMk/>
          <pc:sldMk cId="1209588698" sldId="289"/>
        </pc:sldMkLst>
        <pc:spChg chg="mod">
          <ac:chgData name="Joseph Choi" userId="d4c6b4fe-c5ce-4c2a-939b-97470c93040a" providerId="ADAL" clId="{BD5850E4-C281-42B4-B6BD-664961007DE7}" dt="2024-08-03T04:26:37.807" v="4402" actId="1076"/>
          <ac:spMkLst>
            <pc:docMk/>
            <pc:sldMk cId="1209588698" sldId="289"/>
            <ac:spMk id="18" creationId="{E85914E8-5B9D-EDF5-81BF-B00CF5C37FBC}"/>
          </ac:spMkLst>
        </pc:spChg>
        <pc:picChg chg="mod">
          <ac:chgData name="Joseph Choi" userId="d4c6b4fe-c5ce-4c2a-939b-97470c93040a" providerId="ADAL" clId="{BD5850E4-C281-42B4-B6BD-664961007DE7}" dt="2024-08-03T04:26:41.117" v="4405" actId="1038"/>
          <ac:picMkLst>
            <pc:docMk/>
            <pc:sldMk cId="1209588698" sldId="289"/>
            <ac:picMk id="2" creationId="{AB1CF761-896F-3AB3-21D9-616EE7CD87E6}"/>
          </ac:picMkLst>
        </pc:picChg>
        <pc:picChg chg="mod">
          <ac:chgData name="Joseph Choi" userId="d4c6b4fe-c5ce-4c2a-939b-97470c93040a" providerId="ADAL" clId="{BD5850E4-C281-42B4-B6BD-664961007DE7}" dt="2024-08-03T04:26:41.117" v="4405" actId="1038"/>
          <ac:picMkLst>
            <pc:docMk/>
            <pc:sldMk cId="1209588698" sldId="289"/>
            <ac:picMk id="5" creationId="{101DDB2D-E41F-9608-36AF-C4CF448B5E56}"/>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FE17C29-FC6E-4E80-B93B-7E1200CA8A79}" type="datetimeFigureOut">
              <a:rPr lang="en-US" smtClean="0"/>
              <a:t>8/3/2024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E6E75E-C184-4A7B-8D5D-1360152996BB}"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692268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E17C29-FC6E-4E80-B93B-7E1200CA8A79}" type="datetimeFigureOut">
              <a:rPr lang="en-US" smtClean="0"/>
              <a:t>8/3/2024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E6E75E-C184-4A7B-8D5D-1360152996BB}" type="slidenum">
              <a:rPr lang="en-US" smtClean="0"/>
              <a:t>‹#›</a:t>
            </a:fld>
            <a:endParaRPr lang="en-US"/>
          </a:p>
        </p:txBody>
      </p:sp>
    </p:spTree>
    <p:extLst>
      <p:ext uri="{BB962C8B-B14F-4D97-AF65-F5344CB8AC3E}">
        <p14:creationId xmlns:p14="http://schemas.microsoft.com/office/powerpoint/2010/main" val="30573554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E17C29-FC6E-4E80-B93B-7E1200CA8A79}" type="datetimeFigureOut">
              <a:rPr lang="en-US" smtClean="0"/>
              <a:t>8/3/2024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E6E75E-C184-4A7B-8D5D-1360152996BB}" type="slidenum">
              <a:rPr lang="en-US" smtClean="0"/>
              <a:t>‹#›</a:t>
            </a:fld>
            <a:endParaRPr lang="en-US"/>
          </a:p>
        </p:txBody>
      </p:sp>
    </p:spTree>
    <p:extLst>
      <p:ext uri="{BB962C8B-B14F-4D97-AF65-F5344CB8AC3E}">
        <p14:creationId xmlns:p14="http://schemas.microsoft.com/office/powerpoint/2010/main" val="11606839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E17C29-FC6E-4E80-B93B-7E1200CA8A79}" type="datetimeFigureOut">
              <a:rPr lang="en-US" smtClean="0"/>
              <a:t>8/3/2024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E6E75E-C184-4A7B-8D5D-1360152996BB}" type="slidenum">
              <a:rPr lang="en-US" smtClean="0"/>
              <a:t>‹#›</a:t>
            </a:fld>
            <a:endParaRPr lang="en-US"/>
          </a:p>
        </p:txBody>
      </p:sp>
    </p:spTree>
    <p:extLst>
      <p:ext uri="{BB962C8B-B14F-4D97-AF65-F5344CB8AC3E}">
        <p14:creationId xmlns:p14="http://schemas.microsoft.com/office/powerpoint/2010/main" val="6809249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FE17C29-FC6E-4E80-B93B-7E1200CA8A79}" type="datetimeFigureOut">
              <a:rPr lang="en-US" smtClean="0"/>
              <a:t>8/3/2024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E6E75E-C184-4A7B-8D5D-1360152996BB}"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798133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FE17C29-FC6E-4E80-B93B-7E1200CA8A79}" type="datetimeFigureOut">
              <a:rPr lang="en-US" smtClean="0"/>
              <a:t>8/3/2024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E6E75E-C184-4A7B-8D5D-1360152996BB}" type="slidenum">
              <a:rPr lang="en-US" smtClean="0"/>
              <a:t>‹#›</a:t>
            </a:fld>
            <a:endParaRPr lang="en-US"/>
          </a:p>
        </p:txBody>
      </p:sp>
    </p:spTree>
    <p:extLst>
      <p:ext uri="{BB962C8B-B14F-4D97-AF65-F5344CB8AC3E}">
        <p14:creationId xmlns:p14="http://schemas.microsoft.com/office/powerpoint/2010/main" val="11595160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FE17C29-FC6E-4E80-B93B-7E1200CA8A79}" type="datetimeFigureOut">
              <a:rPr lang="en-US" smtClean="0"/>
              <a:t>8/3/2024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5E6E75E-C184-4A7B-8D5D-1360152996BB}" type="slidenum">
              <a:rPr lang="en-US" smtClean="0"/>
              <a:t>‹#›</a:t>
            </a:fld>
            <a:endParaRPr lang="en-US"/>
          </a:p>
        </p:txBody>
      </p:sp>
    </p:spTree>
    <p:extLst>
      <p:ext uri="{BB962C8B-B14F-4D97-AF65-F5344CB8AC3E}">
        <p14:creationId xmlns:p14="http://schemas.microsoft.com/office/powerpoint/2010/main" val="4201195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FE17C29-FC6E-4E80-B93B-7E1200CA8A79}" type="datetimeFigureOut">
              <a:rPr lang="en-US" smtClean="0"/>
              <a:t>8/3/2024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5E6E75E-C184-4A7B-8D5D-1360152996BB}" type="slidenum">
              <a:rPr lang="en-US" smtClean="0"/>
              <a:t>‹#›</a:t>
            </a:fld>
            <a:endParaRPr lang="en-US"/>
          </a:p>
        </p:txBody>
      </p:sp>
    </p:spTree>
    <p:extLst>
      <p:ext uri="{BB962C8B-B14F-4D97-AF65-F5344CB8AC3E}">
        <p14:creationId xmlns:p14="http://schemas.microsoft.com/office/powerpoint/2010/main" val="29686172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FFE17C29-FC6E-4E80-B93B-7E1200CA8A79}" type="datetimeFigureOut">
              <a:rPr lang="en-US" smtClean="0"/>
              <a:t>8/3/2024</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15E6E75E-C184-4A7B-8D5D-1360152996BB}" type="slidenum">
              <a:rPr lang="en-US" smtClean="0"/>
              <a:t>‹#›</a:t>
            </a:fld>
            <a:endParaRPr lang="en-US"/>
          </a:p>
        </p:txBody>
      </p:sp>
    </p:spTree>
    <p:extLst>
      <p:ext uri="{BB962C8B-B14F-4D97-AF65-F5344CB8AC3E}">
        <p14:creationId xmlns:p14="http://schemas.microsoft.com/office/powerpoint/2010/main" val="14716109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FFE17C29-FC6E-4E80-B93B-7E1200CA8A79}" type="datetimeFigureOut">
              <a:rPr lang="en-US" smtClean="0"/>
              <a:t>8/3/2024</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15E6E75E-C184-4A7B-8D5D-1360152996BB}" type="slidenum">
              <a:rPr lang="en-US" smtClean="0"/>
              <a:t>‹#›</a:t>
            </a:fld>
            <a:endParaRPr lang="en-US"/>
          </a:p>
        </p:txBody>
      </p:sp>
    </p:spTree>
    <p:extLst>
      <p:ext uri="{BB962C8B-B14F-4D97-AF65-F5344CB8AC3E}">
        <p14:creationId xmlns:p14="http://schemas.microsoft.com/office/powerpoint/2010/main" val="34819445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FE17C29-FC6E-4E80-B93B-7E1200CA8A79}" type="datetimeFigureOut">
              <a:rPr lang="en-US" smtClean="0"/>
              <a:t>8/3/2024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E6E75E-C184-4A7B-8D5D-1360152996BB}" type="slidenum">
              <a:rPr lang="en-US" smtClean="0"/>
              <a:t>‹#›</a:t>
            </a:fld>
            <a:endParaRPr lang="en-US"/>
          </a:p>
        </p:txBody>
      </p:sp>
    </p:spTree>
    <p:extLst>
      <p:ext uri="{BB962C8B-B14F-4D97-AF65-F5344CB8AC3E}">
        <p14:creationId xmlns:p14="http://schemas.microsoft.com/office/powerpoint/2010/main" val="41468011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FFE17C29-FC6E-4E80-B93B-7E1200CA8A79}" type="datetimeFigureOut">
              <a:rPr lang="en-US" smtClean="0"/>
              <a:t>8/3/2024</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15E6E75E-C184-4A7B-8D5D-1360152996BB}"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88604135"/>
      </p:ext>
    </p:extLst>
  </p:cSld>
  <p:clrMap bg1="lt1" tx1="dk1" bg2="lt2" tx2="dk2" accent1="accent1" accent2="accent2" accent3="accent3" accent4="accent4" accent5="accent5" accent6="accent6" hlink="hlink" folHlink="folHlink"/>
  <p:sldLayoutIdLst>
    <p:sldLayoutId id="2147484073" r:id="rId1"/>
    <p:sldLayoutId id="2147484074" r:id="rId2"/>
    <p:sldLayoutId id="2147484075" r:id="rId3"/>
    <p:sldLayoutId id="2147484076" r:id="rId4"/>
    <p:sldLayoutId id="2147484077" r:id="rId5"/>
    <p:sldLayoutId id="2147484078" r:id="rId6"/>
    <p:sldLayoutId id="2147484079" r:id="rId7"/>
    <p:sldLayoutId id="2147484080" r:id="rId8"/>
    <p:sldLayoutId id="2147484081" r:id="rId9"/>
    <p:sldLayoutId id="2147484082" r:id="rId10"/>
    <p:sldLayoutId id="214748408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8.xml"/><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8.xml"/><Relationship Id="rId5" Type="http://schemas.openxmlformats.org/officeDocument/2006/relationships/image" Target="../media/image1.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8.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CF0EE"/>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439B28-80BC-4389-9600-30F12A8482E7}"/>
              </a:ext>
            </a:extLst>
          </p:cNvPr>
          <p:cNvSpPr>
            <a:spLocks noGrp="1"/>
          </p:cNvSpPr>
          <p:nvPr>
            <p:ph type="ctrTitle"/>
          </p:nvPr>
        </p:nvSpPr>
        <p:spPr>
          <a:xfrm>
            <a:off x="1097280" y="699899"/>
            <a:ext cx="10058400" cy="3566160"/>
          </a:xfrm>
        </p:spPr>
        <p:txBody>
          <a:bodyPr>
            <a:normAutofit/>
          </a:bodyPr>
          <a:lstStyle/>
          <a:p>
            <a:r>
              <a:rPr lang="en-US" b="1" dirty="0"/>
              <a:t>Shopping Customer Segmentation</a:t>
            </a:r>
          </a:p>
        </p:txBody>
      </p:sp>
      <p:sp>
        <p:nvSpPr>
          <p:cNvPr id="3" name="Subtitle 2">
            <a:extLst>
              <a:ext uri="{FF2B5EF4-FFF2-40B4-BE49-F238E27FC236}">
                <a16:creationId xmlns:a16="http://schemas.microsoft.com/office/drawing/2014/main" id="{A01AB3E3-3080-9470-B62C-E53AC24E514F}"/>
              </a:ext>
            </a:extLst>
          </p:cNvPr>
          <p:cNvSpPr>
            <a:spLocks noGrp="1"/>
          </p:cNvSpPr>
          <p:nvPr>
            <p:ph type="subTitle" idx="1"/>
          </p:nvPr>
        </p:nvSpPr>
        <p:spPr>
          <a:xfrm>
            <a:off x="1100051" y="4481722"/>
            <a:ext cx="10488766" cy="1143000"/>
          </a:xfrm>
        </p:spPr>
        <p:txBody>
          <a:bodyPr>
            <a:normAutofit/>
          </a:bodyPr>
          <a:lstStyle/>
          <a:p>
            <a:r>
              <a:rPr lang="en-US" sz="2100" dirty="0"/>
              <a:t>Using KMeans Clustering to Identify Key Customer Segments</a:t>
            </a:r>
            <a:br>
              <a:rPr lang="en-US" sz="2100" dirty="0"/>
            </a:br>
            <a:r>
              <a:rPr lang="en-US" sz="100" dirty="0">
                <a:solidFill>
                  <a:srgbClr val="FCF0EE"/>
                </a:solidFill>
              </a:rPr>
              <a:t>s</a:t>
            </a:r>
            <a:br>
              <a:rPr lang="en-US" sz="2100" dirty="0"/>
            </a:br>
            <a:r>
              <a:rPr lang="en-US" sz="1200" b="1" dirty="0">
                <a:solidFill>
                  <a:schemeClr val="tx1"/>
                </a:solidFill>
              </a:rPr>
              <a:t>By: Joseph Choi</a:t>
            </a:r>
            <a:endParaRPr lang="en-US" sz="2100" b="1" dirty="0">
              <a:solidFill>
                <a:schemeClr val="tx1"/>
              </a:solidFill>
            </a:endParaRPr>
          </a:p>
        </p:txBody>
      </p:sp>
      <p:pic>
        <p:nvPicPr>
          <p:cNvPr id="5" name="Picture 4" descr="A black background with red letters&#10;&#10;Description automatically generated">
            <a:extLst>
              <a:ext uri="{FF2B5EF4-FFF2-40B4-BE49-F238E27FC236}">
                <a16:creationId xmlns:a16="http://schemas.microsoft.com/office/drawing/2014/main" id="{96034C55-F633-2BDE-5C84-C7402B2A9E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60446" y="115470"/>
            <a:ext cx="712304" cy="479476"/>
          </a:xfrm>
          <a:prstGeom prst="rect">
            <a:avLst/>
          </a:prstGeom>
        </p:spPr>
      </p:pic>
    </p:spTree>
    <p:extLst>
      <p:ext uri="{BB962C8B-B14F-4D97-AF65-F5344CB8AC3E}">
        <p14:creationId xmlns:p14="http://schemas.microsoft.com/office/powerpoint/2010/main" val="38718513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CF0EE"/>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3644702-D9FC-FA04-A0FC-85B4698E12EF}"/>
              </a:ext>
            </a:extLst>
          </p:cNvPr>
          <p:cNvSpPr>
            <a:spLocks noGrp="1"/>
          </p:cNvSpPr>
          <p:nvPr>
            <p:ph type="title"/>
          </p:nvPr>
        </p:nvSpPr>
        <p:spPr/>
        <p:txBody>
          <a:bodyPr/>
          <a:lstStyle/>
          <a:p>
            <a:r>
              <a:rPr lang="en-US" b="1" dirty="0"/>
              <a:t>Model Development </a:t>
            </a:r>
            <a:r>
              <a:rPr lang="en-US" sz="2000" dirty="0"/>
              <a:t>Part 3</a:t>
            </a:r>
          </a:p>
        </p:txBody>
      </p:sp>
      <p:sp>
        <p:nvSpPr>
          <p:cNvPr id="13" name="Content Placeholder 2">
            <a:extLst>
              <a:ext uri="{FF2B5EF4-FFF2-40B4-BE49-F238E27FC236}">
                <a16:creationId xmlns:a16="http://schemas.microsoft.com/office/drawing/2014/main" id="{D6F9C4ED-E0AC-4AF2-B596-60D57F5F8D2E}"/>
              </a:ext>
            </a:extLst>
          </p:cNvPr>
          <p:cNvSpPr txBox="1">
            <a:spLocks/>
          </p:cNvSpPr>
          <p:nvPr/>
        </p:nvSpPr>
        <p:spPr>
          <a:xfrm>
            <a:off x="1204284" y="2028650"/>
            <a:ext cx="10058400" cy="3095917"/>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US" dirty="0"/>
              <a:t>Cluster Labeling:</a:t>
            </a:r>
          </a:p>
          <a:p>
            <a:pPr>
              <a:buFont typeface="Wingdings" panose="05000000000000000000" pitchFamily="2" charset="2"/>
              <a:buChar char="§"/>
            </a:pPr>
            <a:r>
              <a:rPr lang="en-US" dirty="0"/>
              <a:t>  Re-initializing and fitting the model with the optimal number of clusters</a:t>
            </a:r>
          </a:p>
          <a:p>
            <a:pPr marL="0" indent="0">
              <a:buNone/>
            </a:pPr>
            <a:endParaRPr lang="en-US" dirty="0"/>
          </a:p>
          <a:p>
            <a:pPr>
              <a:buFont typeface="Wingdings" panose="05000000000000000000" pitchFamily="2" charset="2"/>
              <a:buChar char="§"/>
            </a:pPr>
            <a:r>
              <a:rPr lang="en-US" dirty="0"/>
              <a:t>  Assigned numeric cluster labels</a:t>
            </a:r>
          </a:p>
          <a:p>
            <a:pPr marL="0" indent="0">
              <a:buNone/>
            </a:pPr>
            <a:endParaRPr lang="en-US" dirty="0"/>
          </a:p>
          <a:p>
            <a:pPr>
              <a:buFont typeface="Wingdings" panose="05000000000000000000" pitchFamily="2" charset="2"/>
              <a:buChar char="§"/>
            </a:pPr>
            <a:r>
              <a:rPr lang="en-US" dirty="0"/>
              <a:t>  Mapped numeric labels to descriptive cluster names for better interpretation</a:t>
            </a:r>
          </a:p>
        </p:txBody>
      </p:sp>
      <p:sp>
        <p:nvSpPr>
          <p:cNvPr id="3" name="TextBox 2">
            <a:extLst>
              <a:ext uri="{FF2B5EF4-FFF2-40B4-BE49-F238E27FC236}">
                <a16:creationId xmlns:a16="http://schemas.microsoft.com/office/drawing/2014/main" id="{68FF86C4-6180-F455-B059-39FD5110A17D}"/>
              </a:ext>
            </a:extLst>
          </p:cNvPr>
          <p:cNvSpPr txBox="1"/>
          <p:nvPr/>
        </p:nvSpPr>
        <p:spPr>
          <a:xfrm>
            <a:off x="1451934" y="2830917"/>
            <a:ext cx="8863641" cy="400110"/>
          </a:xfrm>
          <a:prstGeom prst="rect">
            <a:avLst/>
          </a:prstGeom>
          <a:solidFill>
            <a:srgbClr val="F7F7F7"/>
          </a:solidFill>
          <a:ln>
            <a:solidFill>
              <a:schemeClr val="bg1">
                <a:lumMod val="75000"/>
              </a:schemeClr>
            </a:solidFill>
          </a:ln>
        </p:spPr>
        <p:txBody>
          <a:bodyPr wrap="square">
            <a:spAutoFit/>
          </a:bodyPr>
          <a:lstStyle/>
          <a:p>
            <a:r>
              <a:rPr lang="en-US" sz="1000" b="0" dirty="0">
                <a:solidFill>
                  <a:srgbClr val="000000"/>
                </a:solidFill>
                <a:effectLst/>
                <a:latin typeface="Courier New" panose="02070309020205020404" pitchFamily="49" charset="0"/>
              </a:rPr>
              <a:t>mallcustomer_cluster = KMeans(</a:t>
            </a:r>
            <a:r>
              <a:rPr lang="en-US" sz="1000" b="0" dirty="0" err="1">
                <a:solidFill>
                  <a:srgbClr val="000000"/>
                </a:solidFill>
                <a:effectLst/>
                <a:latin typeface="Courier New" panose="02070309020205020404" pitchFamily="49" charset="0"/>
              </a:rPr>
              <a:t>n_clusters</a:t>
            </a:r>
            <a:r>
              <a:rPr lang="en-US" sz="1000" b="0" dirty="0">
                <a:solidFill>
                  <a:srgbClr val="000000"/>
                </a:solidFill>
                <a:effectLst/>
                <a:latin typeface="Courier New" panose="02070309020205020404" pitchFamily="49" charset="0"/>
              </a:rPr>
              <a:t>=</a:t>
            </a:r>
            <a:r>
              <a:rPr lang="en-US" sz="1000" b="0" dirty="0">
                <a:solidFill>
                  <a:srgbClr val="116644"/>
                </a:solidFill>
                <a:effectLst/>
                <a:latin typeface="Courier New" panose="02070309020205020404" pitchFamily="49" charset="0"/>
              </a:rPr>
              <a:t>5</a:t>
            </a:r>
            <a:r>
              <a:rPr lang="en-US" sz="1000" b="0" dirty="0">
                <a:solidFill>
                  <a:srgbClr val="000000"/>
                </a:solidFill>
                <a:effectLst/>
                <a:latin typeface="Courier New" panose="02070309020205020404" pitchFamily="49" charset="0"/>
              </a:rPr>
              <a:t>)</a:t>
            </a:r>
          </a:p>
          <a:p>
            <a:r>
              <a:rPr lang="en-US" sz="1000" b="0" dirty="0">
                <a:solidFill>
                  <a:srgbClr val="000000"/>
                </a:solidFill>
                <a:effectLst/>
                <a:latin typeface="Courier New" panose="02070309020205020404" pitchFamily="49" charset="0"/>
              </a:rPr>
              <a:t>mallcustomer_cluster.fit(mallcustomer_df_mb[[</a:t>
            </a:r>
            <a:r>
              <a:rPr lang="en-US" sz="1000" b="0" dirty="0">
                <a:solidFill>
                  <a:srgbClr val="A31515"/>
                </a:solidFill>
                <a:effectLst/>
                <a:latin typeface="Courier New" panose="02070309020205020404" pitchFamily="49" charset="0"/>
              </a:rPr>
              <a:t>'Annual Income (k$)'</a:t>
            </a:r>
            <a:r>
              <a:rPr lang="en-US" sz="1000" b="0" dirty="0">
                <a:solidFill>
                  <a:srgbClr val="000000"/>
                </a:solidFill>
                <a:effectLst/>
                <a:latin typeface="Courier New" panose="02070309020205020404" pitchFamily="49" charset="0"/>
              </a:rPr>
              <a:t>,</a:t>
            </a:r>
            <a:r>
              <a:rPr lang="en-US" sz="1000" b="0" dirty="0">
                <a:solidFill>
                  <a:srgbClr val="A31515"/>
                </a:solidFill>
                <a:effectLst/>
                <a:latin typeface="Courier New" panose="02070309020205020404" pitchFamily="49" charset="0"/>
              </a:rPr>
              <a:t>'Spending Score (1-100)'</a:t>
            </a:r>
            <a:r>
              <a:rPr lang="en-US" sz="1000" b="0" dirty="0">
                <a:solidFill>
                  <a:srgbClr val="000000"/>
                </a:solidFill>
                <a:effectLst/>
                <a:latin typeface="Courier New" panose="02070309020205020404" pitchFamily="49" charset="0"/>
              </a:rPr>
              <a:t>]])</a:t>
            </a:r>
          </a:p>
        </p:txBody>
      </p:sp>
      <p:sp>
        <p:nvSpPr>
          <p:cNvPr id="9" name="TextBox 8">
            <a:extLst>
              <a:ext uri="{FF2B5EF4-FFF2-40B4-BE49-F238E27FC236}">
                <a16:creationId xmlns:a16="http://schemas.microsoft.com/office/drawing/2014/main" id="{B55E00A7-CBED-0DD6-449D-B5227B0691D7}"/>
              </a:ext>
            </a:extLst>
          </p:cNvPr>
          <p:cNvSpPr txBox="1"/>
          <p:nvPr/>
        </p:nvSpPr>
        <p:spPr>
          <a:xfrm>
            <a:off x="1451934" y="3736976"/>
            <a:ext cx="8860536" cy="253916"/>
          </a:xfrm>
          <a:prstGeom prst="rect">
            <a:avLst/>
          </a:prstGeom>
          <a:solidFill>
            <a:srgbClr val="F7F7F7"/>
          </a:solidFill>
          <a:ln>
            <a:solidFill>
              <a:schemeClr val="bg1">
                <a:lumMod val="75000"/>
              </a:schemeClr>
            </a:solidFill>
          </a:ln>
        </p:spPr>
        <p:txBody>
          <a:bodyPr wrap="square">
            <a:spAutoFit/>
          </a:bodyPr>
          <a:lstStyle/>
          <a:p>
            <a:r>
              <a:rPr lang="en-US" sz="1000" b="0" dirty="0">
                <a:solidFill>
                  <a:srgbClr val="000000"/>
                </a:solidFill>
                <a:effectLst/>
                <a:latin typeface="Courier New" panose="02070309020205020404" pitchFamily="49" charset="0"/>
              </a:rPr>
              <a:t>mallcustomer_df_mb[</a:t>
            </a:r>
            <a:r>
              <a:rPr lang="en-US" sz="1000" b="0" dirty="0">
                <a:solidFill>
                  <a:srgbClr val="A31515"/>
                </a:solidFill>
                <a:effectLst/>
                <a:latin typeface="Courier New" panose="02070309020205020404" pitchFamily="49" charset="0"/>
              </a:rPr>
              <a:t>'Spending and Income Cluster'</a:t>
            </a:r>
            <a:r>
              <a:rPr lang="en-US" sz="1000" b="0" dirty="0">
                <a:solidFill>
                  <a:srgbClr val="000000"/>
                </a:solidFill>
                <a:effectLst/>
                <a:latin typeface="Courier New" panose="02070309020205020404" pitchFamily="49" charset="0"/>
              </a:rPr>
              <a:t>] = </a:t>
            </a:r>
            <a:r>
              <a:rPr lang="en-US" sz="1000" b="0" dirty="0" err="1">
                <a:solidFill>
                  <a:srgbClr val="000000"/>
                </a:solidFill>
                <a:effectLst/>
                <a:latin typeface="Courier New" panose="02070309020205020404" pitchFamily="49" charset="0"/>
              </a:rPr>
              <a:t>mallcustomer_cluster.labels</a:t>
            </a:r>
            <a:r>
              <a:rPr lang="en-US" sz="1000" b="0" dirty="0">
                <a:solidFill>
                  <a:srgbClr val="000000"/>
                </a:solidFill>
                <a:effectLst/>
                <a:latin typeface="Courier New" panose="02070309020205020404" pitchFamily="49" charset="0"/>
              </a:rPr>
              <a:t>_</a:t>
            </a:r>
          </a:p>
        </p:txBody>
      </p:sp>
      <p:sp>
        <p:nvSpPr>
          <p:cNvPr id="11" name="TextBox 10">
            <a:extLst>
              <a:ext uri="{FF2B5EF4-FFF2-40B4-BE49-F238E27FC236}">
                <a16:creationId xmlns:a16="http://schemas.microsoft.com/office/drawing/2014/main" id="{79106DCC-FE06-5D9C-1B1A-8BF26FC49654}"/>
              </a:ext>
            </a:extLst>
          </p:cNvPr>
          <p:cNvSpPr txBox="1"/>
          <p:nvPr/>
        </p:nvSpPr>
        <p:spPr>
          <a:xfrm>
            <a:off x="1451934" y="4631414"/>
            <a:ext cx="8860536" cy="1169551"/>
          </a:xfrm>
          <a:prstGeom prst="rect">
            <a:avLst/>
          </a:prstGeom>
          <a:solidFill>
            <a:srgbClr val="F7F7F7"/>
          </a:solidFill>
          <a:ln>
            <a:solidFill>
              <a:schemeClr val="bg1">
                <a:lumMod val="75000"/>
              </a:schemeClr>
            </a:solidFill>
          </a:ln>
        </p:spPr>
        <p:txBody>
          <a:bodyPr wrap="square">
            <a:spAutoFit/>
          </a:bodyPr>
          <a:lstStyle/>
          <a:p>
            <a:r>
              <a:rPr lang="en-US" sz="1000" b="0" dirty="0" err="1">
                <a:solidFill>
                  <a:srgbClr val="000000"/>
                </a:solidFill>
                <a:effectLst/>
                <a:latin typeface="Courier New" panose="02070309020205020404" pitchFamily="49" charset="0"/>
              </a:rPr>
              <a:t>cluster_labels</a:t>
            </a:r>
            <a:r>
              <a:rPr lang="en-US" sz="1000" b="0" dirty="0">
                <a:solidFill>
                  <a:srgbClr val="000000"/>
                </a:solidFill>
                <a:effectLst/>
                <a:latin typeface="Courier New" panose="02070309020205020404" pitchFamily="49" charset="0"/>
              </a:rPr>
              <a:t> = {</a:t>
            </a:r>
          </a:p>
          <a:p>
            <a:r>
              <a:rPr lang="en-US" sz="1000" b="0" dirty="0">
                <a:solidFill>
                  <a:srgbClr val="000000"/>
                </a:solidFill>
                <a:effectLst/>
                <a:latin typeface="Courier New" panose="02070309020205020404" pitchFamily="49" charset="0"/>
              </a:rPr>
              <a:t>    </a:t>
            </a:r>
            <a:r>
              <a:rPr lang="en-US" sz="1000" b="0" dirty="0">
                <a:solidFill>
                  <a:srgbClr val="116644"/>
                </a:solidFill>
                <a:effectLst/>
                <a:latin typeface="Courier New" panose="02070309020205020404" pitchFamily="49" charset="0"/>
              </a:rPr>
              <a:t>0</a:t>
            </a:r>
            <a:r>
              <a:rPr lang="en-US" sz="1000" b="0" dirty="0">
                <a:solidFill>
                  <a:srgbClr val="000000"/>
                </a:solidFill>
                <a:effectLst/>
                <a:latin typeface="Courier New" panose="02070309020205020404" pitchFamily="49" charset="0"/>
              </a:rPr>
              <a:t>: </a:t>
            </a:r>
            <a:r>
              <a:rPr lang="en-US" sz="1000" b="0" dirty="0">
                <a:solidFill>
                  <a:srgbClr val="A31515"/>
                </a:solidFill>
                <a:effectLst/>
                <a:latin typeface="Courier New" panose="02070309020205020404" pitchFamily="49" charset="0"/>
              </a:rPr>
              <a:t>'Avg Income, Avg Spending'</a:t>
            </a:r>
            <a:r>
              <a:rPr lang="en-US" sz="1000" b="0" dirty="0">
                <a:solidFill>
                  <a:srgbClr val="000000"/>
                </a:solidFill>
                <a:effectLst/>
                <a:latin typeface="Courier New" panose="02070309020205020404" pitchFamily="49" charset="0"/>
              </a:rPr>
              <a:t>,</a:t>
            </a:r>
          </a:p>
          <a:p>
            <a:r>
              <a:rPr lang="en-US" sz="1000" b="0" dirty="0">
                <a:solidFill>
                  <a:srgbClr val="000000"/>
                </a:solidFill>
                <a:effectLst/>
                <a:latin typeface="Courier New" panose="02070309020205020404" pitchFamily="49" charset="0"/>
              </a:rPr>
              <a:t>    </a:t>
            </a:r>
            <a:r>
              <a:rPr lang="en-US" sz="1000" b="0" dirty="0">
                <a:solidFill>
                  <a:srgbClr val="116644"/>
                </a:solidFill>
                <a:effectLst/>
                <a:latin typeface="Courier New" panose="02070309020205020404" pitchFamily="49" charset="0"/>
              </a:rPr>
              <a:t>1</a:t>
            </a:r>
            <a:r>
              <a:rPr lang="en-US" sz="1000" b="0" dirty="0">
                <a:solidFill>
                  <a:srgbClr val="000000"/>
                </a:solidFill>
                <a:effectLst/>
                <a:latin typeface="Courier New" panose="02070309020205020404" pitchFamily="49" charset="0"/>
              </a:rPr>
              <a:t>: </a:t>
            </a:r>
            <a:r>
              <a:rPr lang="en-US" sz="1000" b="0" dirty="0">
                <a:solidFill>
                  <a:srgbClr val="A31515"/>
                </a:solidFill>
                <a:effectLst/>
                <a:latin typeface="Courier New" panose="02070309020205020404" pitchFamily="49" charset="0"/>
              </a:rPr>
              <a:t>'High Income, High Spending'</a:t>
            </a:r>
            <a:r>
              <a:rPr lang="en-US" sz="1000" b="0" dirty="0">
                <a:solidFill>
                  <a:srgbClr val="000000"/>
                </a:solidFill>
                <a:effectLst/>
                <a:latin typeface="Courier New" panose="02070309020205020404" pitchFamily="49" charset="0"/>
              </a:rPr>
              <a:t>,</a:t>
            </a:r>
          </a:p>
          <a:p>
            <a:r>
              <a:rPr lang="en-US" sz="1000" b="0" dirty="0">
                <a:solidFill>
                  <a:srgbClr val="000000"/>
                </a:solidFill>
                <a:effectLst/>
                <a:latin typeface="Courier New" panose="02070309020205020404" pitchFamily="49" charset="0"/>
              </a:rPr>
              <a:t>    </a:t>
            </a:r>
            <a:r>
              <a:rPr lang="en-US" sz="1000" b="0" dirty="0">
                <a:solidFill>
                  <a:srgbClr val="116644"/>
                </a:solidFill>
                <a:effectLst/>
                <a:latin typeface="Courier New" panose="02070309020205020404" pitchFamily="49" charset="0"/>
              </a:rPr>
              <a:t>2</a:t>
            </a:r>
            <a:r>
              <a:rPr lang="en-US" sz="1000" b="0" dirty="0">
                <a:solidFill>
                  <a:srgbClr val="000000"/>
                </a:solidFill>
                <a:effectLst/>
                <a:latin typeface="Courier New" panose="02070309020205020404" pitchFamily="49" charset="0"/>
              </a:rPr>
              <a:t>: </a:t>
            </a:r>
            <a:r>
              <a:rPr lang="en-US" sz="1000" b="0" dirty="0">
                <a:solidFill>
                  <a:srgbClr val="A31515"/>
                </a:solidFill>
                <a:effectLst/>
                <a:latin typeface="Courier New" panose="02070309020205020404" pitchFamily="49" charset="0"/>
              </a:rPr>
              <a:t>'Low Income, High Spending'</a:t>
            </a:r>
            <a:r>
              <a:rPr lang="en-US" sz="1000" b="0" dirty="0">
                <a:solidFill>
                  <a:srgbClr val="000000"/>
                </a:solidFill>
                <a:effectLst/>
                <a:latin typeface="Courier New" panose="02070309020205020404" pitchFamily="49" charset="0"/>
              </a:rPr>
              <a:t>,</a:t>
            </a:r>
          </a:p>
          <a:p>
            <a:r>
              <a:rPr lang="en-US" sz="1000" b="0" dirty="0">
                <a:solidFill>
                  <a:srgbClr val="000000"/>
                </a:solidFill>
                <a:effectLst/>
                <a:latin typeface="Courier New" panose="02070309020205020404" pitchFamily="49" charset="0"/>
              </a:rPr>
              <a:t>    </a:t>
            </a:r>
            <a:r>
              <a:rPr lang="en-US" sz="1000" b="0" dirty="0">
                <a:solidFill>
                  <a:srgbClr val="116644"/>
                </a:solidFill>
                <a:effectLst/>
                <a:latin typeface="Courier New" panose="02070309020205020404" pitchFamily="49" charset="0"/>
              </a:rPr>
              <a:t>3</a:t>
            </a:r>
            <a:r>
              <a:rPr lang="en-US" sz="1000" b="0" dirty="0">
                <a:solidFill>
                  <a:srgbClr val="000000"/>
                </a:solidFill>
                <a:effectLst/>
                <a:latin typeface="Courier New" panose="02070309020205020404" pitchFamily="49" charset="0"/>
              </a:rPr>
              <a:t>: </a:t>
            </a:r>
            <a:r>
              <a:rPr lang="en-US" sz="1000" b="0" dirty="0">
                <a:solidFill>
                  <a:srgbClr val="A31515"/>
                </a:solidFill>
                <a:effectLst/>
                <a:latin typeface="Courier New" panose="02070309020205020404" pitchFamily="49" charset="0"/>
              </a:rPr>
              <a:t>'High Income, Low Spending'</a:t>
            </a:r>
            <a:r>
              <a:rPr lang="en-US" sz="1000" b="0" dirty="0">
                <a:solidFill>
                  <a:srgbClr val="000000"/>
                </a:solidFill>
                <a:effectLst/>
                <a:latin typeface="Courier New" panose="02070309020205020404" pitchFamily="49" charset="0"/>
              </a:rPr>
              <a:t>,</a:t>
            </a:r>
          </a:p>
          <a:p>
            <a:r>
              <a:rPr lang="en-US" sz="1000" b="0" dirty="0">
                <a:solidFill>
                  <a:srgbClr val="000000"/>
                </a:solidFill>
                <a:effectLst/>
                <a:latin typeface="Courier New" panose="02070309020205020404" pitchFamily="49" charset="0"/>
              </a:rPr>
              <a:t>    </a:t>
            </a:r>
            <a:r>
              <a:rPr lang="en-US" sz="1000" b="0" dirty="0">
                <a:solidFill>
                  <a:srgbClr val="116644"/>
                </a:solidFill>
                <a:effectLst/>
                <a:latin typeface="Courier New" panose="02070309020205020404" pitchFamily="49" charset="0"/>
              </a:rPr>
              <a:t>4</a:t>
            </a:r>
            <a:r>
              <a:rPr lang="en-US" sz="1000" b="0" dirty="0">
                <a:solidFill>
                  <a:srgbClr val="000000"/>
                </a:solidFill>
                <a:effectLst/>
                <a:latin typeface="Courier New" panose="02070309020205020404" pitchFamily="49" charset="0"/>
              </a:rPr>
              <a:t>: </a:t>
            </a:r>
            <a:r>
              <a:rPr lang="en-US" sz="1000" b="0" dirty="0">
                <a:solidFill>
                  <a:srgbClr val="A31515"/>
                </a:solidFill>
                <a:effectLst/>
                <a:latin typeface="Courier New" panose="02070309020205020404" pitchFamily="49" charset="0"/>
              </a:rPr>
              <a:t>'Low Income, Low Spending'</a:t>
            </a:r>
            <a:r>
              <a:rPr lang="en-US" sz="1000" b="0" dirty="0">
                <a:solidFill>
                  <a:srgbClr val="000000"/>
                </a:solidFill>
                <a:effectLst/>
                <a:latin typeface="Courier New" panose="02070309020205020404" pitchFamily="49" charset="0"/>
              </a:rPr>
              <a:t>}</a:t>
            </a:r>
          </a:p>
          <a:p>
            <a:r>
              <a:rPr lang="en-US" sz="1000" b="0" dirty="0">
                <a:solidFill>
                  <a:srgbClr val="000000"/>
                </a:solidFill>
                <a:effectLst/>
                <a:latin typeface="Courier New" panose="02070309020205020404" pitchFamily="49" charset="0"/>
              </a:rPr>
              <a:t>mallcustomer_df_mb[</a:t>
            </a:r>
            <a:r>
              <a:rPr lang="en-US" sz="1000" b="0" dirty="0">
                <a:solidFill>
                  <a:srgbClr val="A31515"/>
                </a:solidFill>
                <a:effectLst/>
                <a:latin typeface="Courier New" panose="02070309020205020404" pitchFamily="49" charset="0"/>
              </a:rPr>
              <a:t>'Cluster Label'</a:t>
            </a:r>
            <a:r>
              <a:rPr lang="en-US" sz="1000" b="0" dirty="0">
                <a:solidFill>
                  <a:srgbClr val="000000"/>
                </a:solidFill>
                <a:effectLst/>
                <a:latin typeface="Courier New" panose="02070309020205020404" pitchFamily="49" charset="0"/>
              </a:rPr>
              <a:t>] = mallcustomer_df_mb[</a:t>
            </a:r>
            <a:r>
              <a:rPr lang="en-US" sz="1000" b="0" dirty="0">
                <a:solidFill>
                  <a:srgbClr val="A31515"/>
                </a:solidFill>
                <a:effectLst/>
                <a:latin typeface="Courier New" panose="02070309020205020404" pitchFamily="49" charset="0"/>
              </a:rPr>
              <a:t>'Spending and Income Cluster'</a:t>
            </a:r>
            <a:r>
              <a:rPr lang="en-US" sz="1000" b="0" dirty="0">
                <a:solidFill>
                  <a:srgbClr val="000000"/>
                </a:solidFill>
                <a:effectLst/>
                <a:latin typeface="Courier New" panose="02070309020205020404" pitchFamily="49" charset="0"/>
              </a:rPr>
              <a:t>].</a:t>
            </a:r>
            <a:r>
              <a:rPr lang="en-US" sz="1000" b="0" dirty="0">
                <a:solidFill>
                  <a:srgbClr val="795E26"/>
                </a:solidFill>
                <a:effectLst/>
                <a:latin typeface="Courier New" panose="02070309020205020404" pitchFamily="49" charset="0"/>
              </a:rPr>
              <a:t>map</a:t>
            </a:r>
            <a:r>
              <a:rPr lang="en-US" sz="1000" b="0" dirty="0">
                <a:solidFill>
                  <a:srgbClr val="000000"/>
                </a:solidFill>
                <a:effectLst/>
                <a:latin typeface="Courier New" panose="02070309020205020404" pitchFamily="49" charset="0"/>
              </a:rPr>
              <a:t>(</a:t>
            </a:r>
            <a:r>
              <a:rPr lang="en-US" sz="1000" b="0" dirty="0" err="1">
                <a:solidFill>
                  <a:srgbClr val="000000"/>
                </a:solidFill>
                <a:effectLst/>
                <a:latin typeface="Courier New" panose="02070309020205020404" pitchFamily="49" charset="0"/>
              </a:rPr>
              <a:t>cluster_labels</a:t>
            </a:r>
            <a:r>
              <a:rPr lang="en-US" sz="1000" b="0" dirty="0">
                <a:solidFill>
                  <a:srgbClr val="000000"/>
                </a:solidFill>
                <a:effectLst/>
                <a:latin typeface="Courier New" panose="02070309020205020404" pitchFamily="49" charset="0"/>
              </a:rPr>
              <a:t>)</a:t>
            </a:r>
          </a:p>
        </p:txBody>
      </p:sp>
      <p:pic>
        <p:nvPicPr>
          <p:cNvPr id="5" name="Picture 4" descr="A black background with red letters&#10;&#10;Description automatically generated">
            <a:extLst>
              <a:ext uri="{FF2B5EF4-FFF2-40B4-BE49-F238E27FC236}">
                <a16:creationId xmlns:a16="http://schemas.microsoft.com/office/drawing/2014/main" id="{AF2C567A-AE83-88DF-428D-C1519E6E6B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60446" y="115470"/>
            <a:ext cx="712304" cy="479476"/>
          </a:xfrm>
          <a:prstGeom prst="rect">
            <a:avLst/>
          </a:prstGeom>
        </p:spPr>
      </p:pic>
    </p:spTree>
    <p:extLst>
      <p:ext uri="{BB962C8B-B14F-4D97-AF65-F5344CB8AC3E}">
        <p14:creationId xmlns:p14="http://schemas.microsoft.com/office/powerpoint/2010/main" val="1939377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CF0EE"/>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ED403C0-7861-109C-717A-D2EC9CB3E7EF}"/>
              </a:ext>
            </a:extLst>
          </p:cNvPr>
          <p:cNvSpPr/>
          <p:nvPr/>
        </p:nvSpPr>
        <p:spPr>
          <a:xfrm>
            <a:off x="17505" y="4461126"/>
            <a:ext cx="4038599" cy="1491187"/>
          </a:xfrm>
          <a:prstGeom prst="rect">
            <a:avLst/>
          </a:prstGeom>
          <a:solidFill>
            <a:srgbClr val="742217">
              <a:alpha val="74902"/>
            </a:srgbClr>
          </a:solid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diagram of a cluster of colored dots&#10;&#10;Description automatically generated with medium confidence">
            <a:extLst>
              <a:ext uri="{FF2B5EF4-FFF2-40B4-BE49-F238E27FC236}">
                <a16:creationId xmlns:a16="http://schemas.microsoft.com/office/drawing/2014/main" id="{F7DA6A07-2CAE-E5B0-FF75-08337F14F8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86127" y="344183"/>
            <a:ext cx="5839534" cy="4664757"/>
          </a:xfrm>
          <a:prstGeom prst="rect">
            <a:avLst/>
          </a:prstGeom>
          <a:ln>
            <a:solidFill>
              <a:schemeClr val="bg1">
                <a:lumMod val="75000"/>
              </a:schemeClr>
            </a:solidFill>
          </a:ln>
        </p:spPr>
      </p:pic>
      <p:pic>
        <p:nvPicPr>
          <p:cNvPr id="8" name="Picture 7" descr="A screenshot of a computer screen&#10;&#10;Description automatically generated">
            <a:extLst>
              <a:ext uri="{FF2B5EF4-FFF2-40B4-BE49-F238E27FC236}">
                <a16:creationId xmlns:a16="http://schemas.microsoft.com/office/drawing/2014/main" id="{EC7518F6-9E95-F52E-55FA-EC9995FF99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86127" y="5166457"/>
            <a:ext cx="5843016" cy="1287917"/>
          </a:xfrm>
          <a:prstGeom prst="rect">
            <a:avLst/>
          </a:prstGeom>
          <a:ln>
            <a:solidFill>
              <a:schemeClr val="bg1">
                <a:lumMod val="75000"/>
              </a:schemeClr>
            </a:solidFill>
          </a:ln>
        </p:spPr>
      </p:pic>
      <p:sp>
        <p:nvSpPr>
          <p:cNvPr id="2" name="Rectangle 1">
            <a:extLst>
              <a:ext uri="{FF2B5EF4-FFF2-40B4-BE49-F238E27FC236}">
                <a16:creationId xmlns:a16="http://schemas.microsoft.com/office/drawing/2014/main" id="{791F8F2D-DED5-B5DB-D4A8-B387551B67BB}"/>
              </a:ext>
            </a:extLst>
          </p:cNvPr>
          <p:cNvSpPr/>
          <p:nvPr/>
        </p:nvSpPr>
        <p:spPr>
          <a:xfrm>
            <a:off x="0" y="949232"/>
            <a:ext cx="4038599" cy="3319272"/>
          </a:xfrm>
          <a:prstGeom prst="rect">
            <a:avLst/>
          </a:prstGeom>
          <a:solidFill>
            <a:srgbClr val="742217">
              <a:alpha val="74902"/>
            </a:srgbClr>
          </a:solid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E5BB678F-E80C-4D44-261B-7C5AEEE86958}"/>
              </a:ext>
            </a:extLst>
          </p:cNvPr>
          <p:cNvSpPr txBox="1"/>
          <p:nvPr/>
        </p:nvSpPr>
        <p:spPr>
          <a:xfrm>
            <a:off x="327454" y="1070201"/>
            <a:ext cx="3507260" cy="3139321"/>
          </a:xfrm>
          <a:prstGeom prst="rect">
            <a:avLst/>
          </a:prstGeom>
          <a:noFill/>
        </p:spPr>
        <p:txBody>
          <a:bodyPr wrap="square">
            <a:spAutoFit/>
          </a:bodyPr>
          <a:lstStyle/>
          <a:p>
            <a:r>
              <a:rPr lang="en-US" sz="1200" b="1" dirty="0">
                <a:solidFill>
                  <a:schemeClr val="bg1"/>
                </a:solidFill>
              </a:rPr>
              <a:t>From the KMeans Clustering, I identified five distinct clusters:</a:t>
            </a:r>
            <a:endParaRPr lang="en-US" sz="1200" dirty="0">
              <a:solidFill>
                <a:schemeClr val="bg1"/>
              </a:solidFill>
            </a:endParaRPr>
          </a:p>
          <a:p>
            <a:endParaRPr lang="en-US" sz="600" dirty="0">
              <a:solidFill>
                <a:schemeClr val="bg1"/>
              </a:solidFill>
            </a:endParaRPr>
          </a:p>
          <a:p>
            <a:pPr marL="171450" indent="-171450">
              <a:buFont typeface="Arial" panose="020B0604020202020204" pitchFamily="34" charset="0"/>
              <a:buChar char="•"/>
            </a:pPr>
            <a:r>
              <a:rPr lang="en-US" sz="1200" b="1" dirty="0">
                <a:solidFill>
                  <a:schemeClr val="bg1"/>
                </a:solidFill>
              </a:rPr>
              <a:t>Avg Income, Avg Spending</a:t>
            </a:r>
            <a:r>
              <a:rPr lang="en-US" sz="1200" dirty="0">
                <a:solidFill>
                  <a:schemeClr val="bg1"/>
                </a:solidFill>
              </a:rPr>
              <a:t>: Consists of customers with moderate income and spending habits, forming the largest group</a:t>
            </a:r>
          </a:p>
          <a:p>
            <a:pPr marL="171450" indent="-171450">
              <a:buFont typeface="Arial" panose="020B0604020202020204" pitchFamily="34" charset="0"/>
              <a:buChar char="•"/>
            </a:pPr>
            <a:r>
              <a:rPr lang="en-US" sz="1200" b="1" dirty="0">
                <a:solidFill>
                  <a:schemeClr val="bg1"/>
                </a:solidFill>
              </a:rPr>
              <a:t>High Income, High Spending</a:t>
            </a:r>
            <a:r>
              <a:rPr lang="en-US" sz="1200" dirty="0">
                <a:solidFill>
                  <a:schemeClr val="bg1"/>
                </a:solidFill>
              </a:rPr>
              <a:t>: Includes high-income, high-spending customers</a:t>
            </a:r>
          </a:p>
          <a:p>
            <a:pPr marL="171450" indent="-171450">
              <a:buFont typeface="Arial" panose="020B0604020202020204" pitchFamily="34" charset="0"/>
              <a:buChar char="•"/>
            </a:pPr>
            <a:r>
              <a:rPr lang="en-US" sz="1200" b="1" dirty="0">
                <a:solidFill>
                  <a:schemeClr val="bg1"/>
                </a:solidFill>
              </a:rPr>
              <a:t>Low Income, High Spending</a:t>
            </a:r>
            <a:r>
              <a:rPr lang="en-US" sz="1200" dirty="0">
                <a:solidFill>
                  <a:schemeClr val="bg1"/>
                </a:solidFill>
              </a:rPr>
              <a:t>: Features customers with low income but high spending scores, suggesting they prioritize shopping despite lower earnings</a:t>
            </a:r>
          </a:p>
          <a:p>
            <a:pPr marL="171450" indent="-171450">
              <a:buFont typeface="Arial" panose="020B0604020202020204" pitchFamily="34" charset="0"/>
              <a:buChar char="•"/>
            </a:pPr>
            <a:r>
              <a:rPr lang="en-US" sz="1200" b="1" dirty="0">
                <a:solidFill>
                  <a:schemeClr val="bg1"/>
                </a:solidFill>
              </a:rPr>
              <a:t>High Income, Low Spending</a:t>
            </a:r>
            <a:r>
              <a:rPr lang="en-US" sz="1200" dirty="0">
                <a:solidFill>
                  <a:schemeClr val="bg1"/>
                </a:solidFill>
              </a:rPr>
              <a:t>: Made up of high-income, low-spending customers, possibly indicating a focus on saving</a:t>
            </a:r>
          </a:p>
          <a:p>
            <a:pPr marL="171450" indent="-171450">
              <a:buFont typeface="Arial" panose="020B0604020202020204" pitchFamily="34" charset="0"/>
              <a:buChar char="•"/>
            </a:pPr>
            <a:r>
              <a:rPr lang="en-US" sz="1200" b="1" dirty="0">
                <a:solidFill>
                  <a:schemeClr val="bg1"/>
                </a:solidFill>
              </a:rPr>
              <a:t>Low Income, Low Spending</a:t>
            </a:r>
            <a:r>
              <a:rPr lang="en-US" sz="1200" dirty="0">
                <a:solidFill>
                  <a:schemeClr val="bg1"/>
                </a:solidFill>
              </a:rPr>
              <a:t>: Includes those with both low income and low spending scores</a:t>
            </a:r>
          </a:p>
        </p:txBody>
      </p:sp>
      <p:sp>
        <p:nvSpPr>
          <p:cNvPr id="7" name="Rectangle 6">
            <a:extLst>
              <a:ext uri="{FF2B5EF4-FFF2-40B4-BE49-F238E27FC236}">
                <a16:creationId xmlns:a16="http://schemas.microsoft.com/office/drawing/2014/main" id="{F5AE1627-94E2-2F46-2916-AD0D41D4F346}"/>
              </a:ext>
            </a:extLst>
          </p:cNvPr>
          <p:cNvSpPr/>
          <p:nvPr/>
        </p:nvSpPr>
        <p:spPr>
          <a:xfrm>
            <a:off x="178657" y="1159420"/>
            <a:ext cx="73152" cy="2924898"/>
          </a:xfrm>
          <a:prstGeom prst="rect">
            <a:avLst/>
          </a:prstGeom>
          <a:solidFill>
            <a:srgbClr val="D3481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a:extLst>
              <a:ext uri="{FF2B5EF4-FFF2-40B4-BE49-F238E27FC236}">
                <a16:creationId xmlns:a16="http://schemas.microsoft.com/office/drawing/2014/main" id="{274F1562-E9C9-E6E5-B4C9-2E1B920E3EED}"/>
              </a:ext>
            </a:extLst>
          </p:cNvPr>
          <p:cNvSpPr txBox="1">
            <a:spLocks/>
          </p:cNvSpPr>
          <p:nvPr/>
        </p:nvSpPr>
        <p:spPr>
          <a:xfrm>
            <a:off x="312008" y="229459"/>
            <a:ext cx="3632886" cy="488576"/>
          </a:xfrm>
          <a:prstGeom prst="rect">
            <a:avLst/>
          </a:prstGeom>
        </p:spPr>
        <p:txBody>
          <a:bodyPr vert="horz" lIns="91440" tIns="45720" rIns="91440" bIns="45720" rtlCol="0" anchor="b">
            <a:normAutofit fontScale="75000" lnSpcReduction="20000"/>
          </a:bodyPr>
          <a:lstStyle>
            <a:lvl1pPr algn="l" defTabSz="914400" rtl="0" eaLnBrk="1" latinLnBrk="0" hangingPunct="1">
              <a:lnSpc>
                <a:spcPct val="85000"/>
              </a:lnSpc>
              <a:spcBef>
                <a:spcPct val="0"/>
              </a:spcBef>
              <a:buNone/>
              <a:defRPr sz="3600" b="0" kern="1200" spc="-50" baseline="0">
                <a:solidFill>
                  <a:srgbClr val="FFFFFF"/>
                </a:solidFill>
                <a:latin typeface="+mj-lt"/>
                <a:ea typeface="+mj-ea"/>
                <a:cs typeface="+mj-cs"/>
              </a:defRPr>
            </a:lvl1pPr>
          </a:lstStyle>
          <a:p>
            <a:r>
              <a:rPr lang="en-US" sz="3400" b="1" dirty="0"/>
              <a:t>Key Findings</a:t>
            </a:r>
            <a:br>
              <a:rPr lang="en-US" sz="2800" dirty="0"/>
            </a:br>
            <a:r>
              <a:rPr lang="en-US" sz="1600" dirty="0">
                <a:solidFill>
                  <a:schemeClr val="accent2"/>
                </a:solidFill>
              </a:rPr>
              <a:t>Univariate Analysis</a:t>
            </a:r>
          </a:p>
        </p:txBody>
      </p:sp>
      <p:pic>
        <p:nvPicPr>
          <p:cNvPr id="13" name="Picture 12" descr="A black background with red letters&#10;&#10;Description automatically generated">
            <a:extLst>
              <a:ext uri="{FF2B5EF4-FFF2-40B4-BE49-F238E27FC236}">
                <a16:creationId xmlns:a16="http://schemas.microsoft.com/office/drawing/2014/main" id="{D143984B-D8B7-FEB7-9A22-4D55DD931C9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460446" y="115470"/>
            <a:ext cx="712304" cy="479476"/>
          </a:xfrm>
          <a:prstGeom prst="rect">
            <a:avLst/>
          </a:prstGeom>
        </p:spPr>
      </p:pic>
      <p:sp>
        <p:nvSpPr>
          <p:cNvPr id="5" name="TextBox 4">
            <a:extLst>
              <a:ext uri="{FF2B5EF4-FFF2-40B4-BE49-F238E27FC236}">
                <a16:creationId xmlns:a16="http://schemas.microsoft.com/office/drawing/2014/main" id="{D7B68B76-E050-8CF0-6B1C-A2DF3372760D}"/>
              </a:ext>
            </a:extLst>
          </p:cNvPr>
          <p:cNvSpPr txBox="1"/>
          <p:nvPr/>
        </p:nvSpPr>
        <p:spPr>
          <a:xfrm>
            <a:off x="312008" y="4538682"/>
            <a:ext cx="3522706" cy="1292662"/>
          </a:xfrm>
          <a:prstGeom prst="rect">
            <a:avLst/>
          </a:prstGeom>
          <a:noFill/>
        </p:spPr>
        <p:txBody>
          <a:bodyPr wrap="square">
            <a:spAutoFit/>
          </a:bodyPr>
          <a:lstStyle/>
          <a:p>
            <a:r>
              <a:rPr lang="en-US" sz="1200" b="1" dirty="0">
                <a:solidFill>
                  <a:schemeClr val="bg1"/>
                </a:solidFill>
              </a:rPr>
              <a:t>Age vs. Spending Scores</a:t>
            </a:r>
            <a:r>
              <a:rPr lang="en-US" sz="1200" dirty="0">
                <a:solidFill>
                  <a:schemeClr val="bg1"/>
                </a:solidFill>
              </a:rPr>
              <a:t>:</a:t>
            </a:r>
          </a:p>
          <a:p>
            <a:endParaRPr lang="en-US" sz="600" dirty="0">
              <a:solidFill>
                <a:schemeClr val="bg1"/>
              </a:solidFill>
            </a:endParaRPr>
          </a:p>
          <a:p>
            <a:pPr marL="171450" indent="-171450">
              <a:buFont typeface="Arial" panose="020B0604020202020204" pitchFamily="34" charset="0"/>
              <a:buChar char="•"/>
            </a:pPr>
            <a:r>
              <a:rPr lang="en-US" sz="1200" dirty="0">
                <a:solidFill>
                  <a:schemeClr val="bg1"/>
                </a:solidFill>
              </a:rPr>
              <a:t>Younger customers tend to spend more: </a:t>
            </a:r>
          </a:p>
          <a:p>
            <a:pPr lvl="1" indent="-171450">
              <a:buFont typeface="Arial" panose="020B0604020202020204" pitchFamily="34" charset="0"/>
              <a:buChar char="•"/>
            </a:pPr>
            <a:r>
              <a:rPr lang="en-US" sz="1200" b="1" dirty="0">
                <a:solidFill>
                  <a:schemeClr val="bg1"/>
                </a:solidFill>
              </a:rPr>
              <a:t>Low Income, High Spending </a:t>
            </a:r>
            <a:r>
              <a:rPr lang="en-US" sz="1200" dirty="0">
                <a:solidFill>
                  <a:schemeClr val="bg1"/>
                </a:solidFill>
              </a:rPr>
              <a:t>(avg. age 25)</a:t>
            </a:r>
          </a:p>
          <a:p>
            <a:pPr marL="171450" indent="-171450">
              <a:buFont typeface="Arial" panose="020B0604020202020204" pitchFamily="34" charset="0"/>
              <a:buChar char="•"/>
            </a:pPr>
            <a:r>
              <a:rPr lang="en-US" sz="1200" dirty="0">
                <a:solidFill>
                  <a:schemeClr val="bg1"/>
                </a:solidFill>
              </a:rPr>
              <a:t>Older customers tend to spend less: </a:t>
            </a:r>
          </a:p>
          <a:p>
            <a:pPr lvl="1" indent="-171450">
              <a:buFont typeface="Arial" panose="020B0604020202020204" pitchFamily="34" charset="0"/>
              <a:buChar char="•"/>
            </a:pPr>
            <a:r>
              <a:rPr lang="en-US" sz="1200" b="1" dirty="0">
                <a:solidFill>
                  <a:schemeClr val="bg1"/>
                </a:solidFill>
              </a:rPr>
              <a:t>High Income, Low Spending</a:t>
            </a:r>
            <a:r>
              <a:rPr lang="en-US" sz="1200" dirty="0">
                <a:solidFill>
                  <a:schemeClr val="bg1"/>
                </a:solidFill>
              </a:rPr>
              <a:t> (avg. age 41) </a:t>
            </a:r>
          </a:p>
          <a:p>
            <a:pPr lvl="1" indent="-171450">
              <a:buFont typeface="Arial" panose="020B0604020202020204" pitchFamily="34" charset="0"/>
              <a:buChar char="•"/>
            </a:pPr>
            <a:r>
              <a:rPr lang="en-US" sz="1200" b="1" dirty="0">
                <a:solidFill>
                  <a:schemeClr val="bg1"/>
                </a:solidFill>
              </a:rPr>
              <a:t>Low Income, Low Spending</a:t>
            </a:r>
            <a:r>
              <a:rPr lang="en-US" sz="1200" dirty="0">
                <a:solidFill>
                  <a:schemeClr val="bg1"/>
                </a:solidFill>
              </a:rPr>
              <a:t> (avg. age 45)</a:t>
            </a:r>
          </a:p>
        </p:txBody>
      </p:sp>
      <p:sp>
        <p:nvSpPr>
          <p:cNvPr id="18" name="Rectangle 17">
            <a:extLst>
              <a:ext uri="{FF2B5EF4-FFF2-40B4-BE49-F238E27FC236}">
                <a16:creationId xmlns:a16="http://schemas.microsoft.com/office/drawing/2014/main" id="{E85914E8-5B9D-EDF5-81BF-B00CF5C37FBC}"/>
              </a:ext>
            </a:extLst>
          </p:cNvPr>
          <p:cNvSpPr/>
          <p:nvPr/>
        </p:nvSpPr>
        <p:spPr>
          <a:xfrm>
            <a:off x="3962399" y="0"/>
            <a:ext cx="337235" cy="6858000"/>
          </a:xfrm>
          <a:prstGeom prst="rect">
            <a:avLst/>
          </a:prstGeom>
          <a:solidFill>
            <a:srgbClr val="FCF0E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5D1DE93-5A5D-396E-5661-0611D87E3529}"/>
              </a:ext>
            </a:extLst>
          </p:cNvPr>
          <p:cNvSpPr/>
          <p:nvPr/>
        </p:nvSpPr>
        <p:spPr>
          <a:xfrm flipH="1">
            <a:off x="178657" y="4619529"/>
            <a:ext cx="73152" cy="1122596"/>
          </a:xfrm>
          <a:prstGeom prst="rect">
            <a:avLst/>
          </a:prstGeom>
          <a:solidFill>
            <a:srgbClr val="D3481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237724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CF0EE"/>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3644702-D9FC-FA04-A0FC-85B4698E12EF}"/>
              </a:ext>
            </a:extLst>
          </p:cNvPr>
          <p:cNvSpPr>
            <a:spLocks noGrp="1"/>
          </p:cNvSpPr>
          <p:nvPr>
            <p:ph type="title"/>
          </p:nvPr>
        </p:nvSpPr>
        <p:spPr/>
        <p:txBody>
          <a:bodyPr/>
          <a:lstStyle/>
          <a:p>
            <a:r>
              <a:rPr lang="en-US" b="1" dirty="0"/>
              <a:t>Marketing Strategy Recommendations</a:t>
            </a:r>
            <a:endParaRPr lang="en-US" sz="2000" b="1" dirty="0"/>
          </a:p>
        </p:txBody>
      </p:sp>
      <p:sp>
        <p:nvSpPr>
          <p:cNvPr id="13" name="Content Placeholder 2">
            <a:extLst>
              <a:ext uri="{FF2B5EF4-FFF2-40B4-BE49-F238E27FC236}">
                <a16:creationId xmlns:a16="http://schemas.microsoft.com/office/drawing/2014/main" id="{D6F9C4ED-E0AC-4AF2-B596-60D57F5F8D2E}"/>
              </a:ext>
            </a:extLst>
          </p:cNvPr>
          <p:cNvSpPr txBox="1">
            <a:spLocks/>
          </p:cNvSpPr>
          <p:nvPr/>
        </p:nvSpPr>
        <p:spPr>
          <a:xfrm>
            <a:off x="1204284" y="2038275"/>
            <a:ext cx="9951396" cy="3684173"/>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US" sz="1800" dirty="0"/>
              <a:t>To effectively target each customer cluster, employ specific strategies:</a:t>
            </a:r>
          </a:p>
          <a:p>
            <a:pPr>
              <a:buFont typeface="Wingdings" panose="05000000000000000000" pitchFamily="2" charset="2"/>
              <a:buChar char="§"/>
            </a:pPr>
            <a:r>
              <a:rPr lang="en-US" sz="1800" b="1" dirty="0"/>
              <a:t>  High Income, High Spending</a:t>
            </a:r>
            <a:r>
              <a:rPr lang="en-US" sz="1800" dirty="0"/>
              <a:t>: Premium loyalty programs and exclusive deals</a:t>
            </a:r>
          </a:p>
          <a:p>
            <a:pPr>
              <a:buFont typeface="Wingdings" panose="05000000000000000000" pitchFamily="2" charset="2"/>
              <a:buChar char="§"/>
            </a:pPr>
            <a:r>
              <a:rPr lang="en-US" sz="1800" b="1" dirty="0"/>
              <a:t>  Low Income, High Spending</a:t>
            </a:r>
            <a:r>
              <a:rPr lang="en-US" sz="1800" dirty="0"/>
              <a:t>: Discounts, installment plans, or cashback offers</a:t>
            </a:r>
          </a:p>
          <a:p>
            <a:pPr>
              <a:buFont typeface="Wingdings" panose="05000000000000000000" pitchFamily="2" charset="2"/>
              <a:buChar char="§"/>
            </a:pPr>
            <a:r>
              <a:rPr lang="en-US" sz="1800" b="1" dirty="0"/>
              <a:t>  High Income, Low Spending</a:t>
            </a:r>
            <a:r>
              <a:rPr lang="en-US" sz="1800" dirty="0"/>
              <a:t>: Promote savings, investments, and high-end products</a:t>
            </a:r>
          </a:p>
          <a:p>
            <a:pPr>
              <a:buFont typeface="Wingdings" panose="05000000000000000000" pitchFamily="2" charset="2"/>
              <a:buChar char="§"/>
            </a:pPr>
            <a:r>
              <a:rPr lang="en-US" sz="1800" b="1" dirty="0"/>
              <a:t>  Low Income, Low Spending</a:t>
            </a:r>
            <a:r>
              <a:rPr lang="en-US" sz="1800" dirty="0"/>
              <a:t>: Value-for-money products and loyalty rewards for frequent small purchases</a:t>
            </a:r>
          </a:p>
          <a:p>
            <a:pPr>
              <a:buFont typeface="Wingdings" panose="05000000000000000000" pitchFamily="2" charset="2"/>
              <a:buChar char="§"/>
            </a:pPr>
            <a:r>
              <a:rPr lang="en-US" sz="1800" b="1" dirty="0"/>
              <a:t>  Avg Income, Avg Spending</a:t>
            </a:r>
            <a:r>
              <a:rPr lang="en-US" sz="1800" dirty="0"/>
              <a:t>: Maintain loyalty with consistent value and personalized recommendations</a:t>
            </a:r>
          </a:p>
          <a:p>
            <a:pPr>
              <a:buFont typeface="Wingdings" panose="05000000000000000000" pitchFamily="2" charset="2"/>
              <a:buChar char="§"/>
            </a:pPr>
            <a:r>
              <a:rPr lang="en-US" sz="1800" b="1" dirty="0"/>
              <a:t>  Younger Customers</a:t>
            </a:r>
            <a:r>
              <a:rPr lang="en-US" sz="1800" dirty="0"/>
              <a:t>: Trendy, personalized marketing through social media and mobile-friendly shopping</a:t>
            </a:r>
          </a:p>
        </p:txBody>
      </p:sp>
      <p:pic>
        <p:nvPicPr>
          <p:cNvPr id="10" name="Picture 9" descr="A black background with red letters&#10;&#10;Description automatically generated">
            <a:extLst>
              <a:ext uri="{FF2B5EF4-FFF2-40B4-BE49-F238E27FC236}">
                <a16:creationId xmlns:a16="http://schemas.microsoft.com/office/drawing/2014/main" id="{B89A31A7-2230-E8AC-E96A-5AC7AC5D20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60446" y="115470"/>
            <a:ext cx="712304" cy="479476"/>
          </a:xfrm>
          <a:prstGeom prst="rect">
            <a:avLst/>
          </a:prstGeom>
        </p:spPr>
      </p:pic>
    </p:spTree>
    <p:extLst>
      <p:ext uri="{BB962C8B-B14F-4D97-AF65-F5344CB8AC3E}">
        <p14:creationId xmlns:p14="http://schemas.microsoft.com/office/powerpoint/2010/main" val="6067048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CF0EE"/>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BB2DB-C9BA-A574-FF79-519AF4668B46}"/>
              </a:ext>
            </a:extLst>
          </p:cNvPr>
          <p:cNvSpPr>
            <a:spLocks noGrp="1"/>
          </p:cNvSpPr>
          <p:nvPr>
            <p:ph type="title"/>
          </p:nvPr>
        </p:nvSpPr>
        <p:spPr/>
        <p:txBody>
          <a:bodyPr/>
          <a:lstStyle/>
          <a:p>
            <a:r>
              <a:rPr lang="en-US" b="1" dirty="0"/>
              <a:t>Table of Contents</a:t>
            </a:r>
          </a:p>
        </p:txBody>
      </p:sp>
      <p:sp>
        <p:nvSpPr>
          <p:cNvPr id="3" name="Content Placeholder 2">
            <a:extLst>
              <a:ext uri="{FF2B5EF4-FFF2-40B4-BE49-F238E27FC236}">
                <a16:creationId xmlns:a16="http://schemas.microsoft.com/office/drawing/2014/main" id="{F89813D7-4A21-A7E6-DCA6-A9410C68C7D5}"/>
              </a:ext>
            </a:extLst>
          </p:cNvPr>
          <p:cNvSpPr>
            <a:spLocks noGrp="1"/>
          </p:cNvSpPr>
          <p:nvPr>
            <p:ph idx="1"/>
          </p:nvPr>
        </p:nvSpPr>
        <p:spPr>
          <a:xfrm>
            <a:off x="1204284" y="2108382"/>
            <a:ext cx="10058400" cy="3095917"/>
          </a:xfrm>
        </p:spPr>
        <p:txBody>
          <a:bodyPr>
            <a:normAutofit/>
          </a:bodyPr>
          <a:lstStyle/>
          <a:p>
            <a:pPr>
              <a:buFont typeface="Wingdings" panose="05000000000000000000" pitchFamily="2" charset="2"/>
              <a:buChar char="§"/>
            </a:pPr>
            <a:r>
              <a:rPr lang="en-US" sz="2400" dirty="0"/>
              <a:t>  Introduction</a:t>
            </a:r>
          </a:p>
          <a:p>
            <a:pPr>
              <a:buFont typeface="Wingdings" panose="05000000000000000000" pitchFamily="2" charset="2"/>
              <a:buChar char="§"/>
            </a:pPr>
            <a:r>
              <a:rPr lang="en-US" sz="2400" dirty="0"/>
              <a:t>  Exploratory Data Analysis (EDA)</a:t>
            </a:r>
          </a:p>
          <a:p>
            <a:pPr>
              <a:buFont typeface="Wingdings" panose="05000000000000000000" pitchFamily="2" charset="2"/>
              <a:buChar char="§"/>
            </a:pPr>
            <a:r>
              <a:rPr lang="en-US" sz="2400" dirty="0"/>
              <a:t>  Model Development (KMeans Clustering)</a:t>
            </a:r>
          </a:p>
          <a:p>
            <a:pPr>
              <a:buFont typeface="Wingdings" panose="05000000000000000000" pitchFamily="2" charset="2"/>
              <a:buChar char="§"/>
            </a:pPr>
            <a:r>
              <a:rPr lang="en-US" sz="2400" dirty="0"/>
              <a:t>  Key Findings</a:t>
            </a:r>
          </a:p>
          <a:p>
            <a:pPr>
              <a:buFont typeface="Wingdings" panose="05000000000000000000" pitchFamily="2" charset="2"/>
              <a:buChar char="§"/>
            </a:pPr>
            <a:r>
              <a:rPr lang="en-US" sz="2400" dirty="0"/>
              <a:t>  Marketing Strategy Recommendations</a:t>
            </a:r>
          </a:p>
        </p:txBody>
      </p:sp>
      <p:pic>
        <p:nvPicPr>
          <p:cNvPr id="6" name="Picture 5" descr="A black background with red letters&#10;&#10;Description automatically generated">
            <a:extLst>
              <a:ext uri="{FF2B5EF4-FFF2-40B4-BE49-F238E27FC236}">
                <a16:creationId xmlns:a16="http://schemas.microsoft.com/office/drawing/2014/main" id="{DFA8EA09-29E1-7FA8-20AF-8FE41D34A3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60446" y="115470"/>
            <a:ext cx="712304" cy="479476"/>
          </a:xfrm>
          <a:prstGeom prst="rect">
            <a:avLst/>
          </a:prstGeom>
        </p:spPr>
      </p:pic>
    </p:spTree>
    <p:extLst>
      <p:ext uri="{BB962C8B-B14F-4D97-AF65-F5344CB8AC3E}">
        <p14:creationId xmlns:p14="http://schemas.microsoft.com/office/powerpoint/2010/main" val="30513882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CF0EE"/>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0AC36-7464-B134-1C3E-5A60115C6B08}"/>
              </a:ext>
            </a:extLst>
          </p:cNvPr>
          <p:cNvSpPr>
            <a:spLocks noGrp="1"/>
          </p:cNvSpPr>
          <p:nvPr>
            <p:ph type="title"/>
          </p:nvPr>
        </p:nvSpPr>
        <p:spPr>
          <a:xfrm>
            <a:off x="1097280" y="286603"/>
            <a:ext cx="10058400" cy="1450757"/>
          </a:xfrm>
        </p:spPr>
        <p:txBody>
          <a:bodyPr>
            <a:normAutofit/>
          </a:bodyPr>
          <a:lstStyle/>
          <a:p>
            <a:r>
              <a:rPr lang="en-US" b="1" dirty="0"/>
              <a:t>Introduction</a:t>
            </a:r>
          </a:p>
        </p:txBody>
      </p:sp>
      <p:sp>
        <p:nvSpPr>
          <p:cNvPr id="9" name="Rectangle: Rounded Corners 8">
            <a:extLst>
              <a:ext uri="{FF2B5EF4-FFF2-40B4-BE49-F238E27FC236}">
                <a16:creationId xmlns:a16="http://schemas.microsoft.com/office/drawing/2014/main" id="{ABCEE145-46E4-0267-02E8-DA7808BE03B0}"/>
              </a:ext>
            </a:extLst>
          </p:cNvPr>
          <p:cNvSpPr/>
          <p:nvPr/>
        </p:nvSpPr>
        <p:spPr>
          <a:xfrm>
            <a:off x="1114381" y="2128680"/>
            <a:ext cx="10058399" cy="914400"/>
          </a:xfrm>
          <a:prstGeom prst="roundRect">
            <a:avLst>
              <a:gd name="adj" fmla="val 10000"/>
            </a:avLst>
          </a:prstGeom>
          <a:solidFill>
            <a:schemeClr val="bg1"/>
          </a:solidFill>
          <a:ln>
            <a:solidFill>
              <a:schemeClr val="bg1">
                <a:lumMod val="85000"/>
              </a:schemeClr>
            </a:solidFill>
          </a:ln>
        </p:spPr>
        <p:style>
          <a:lnRef idx="0">
            <a:schemeClr val="dk1">
              <a:hueOff val="0"/>
              <a:satOff val="0"/>
              <a:lumOff val="0"/>
              <a:alphaOff val="0"/>
            </a:schemeClr>
          </a:lnRef>
          <a:fillRef idx="1">
            <a:schemeClr val="bg1">
              <a:lumMod val="95000"/>
              <a:hueOff val="0"/>
              <a:satOff val="0"/>
              <a:lumOff val="0"/>
              <a:alphaOff val="0"/>
            </a:schemeClr>
          </a:fillRef>
          <a:effectRef idx="0">
            <a:schemeClr val="bg1">
              <a:lumMod val="95000"/>
              <a:hueOff val="0"/>
              <a:satOff val="0"/>
              <a:lumOff val="0"/>
              <a:alphaOff val="0"/>
            </a:schemeClr>
          </a:effectRef>
          <a:fontRef idx="minor">
            <a:schemeClr val="dk1">
              <a:hueOff val="0"/>
              <a:satOff val="0"/>
              <a:lumOff val="0"/>
              <a:alphaOff val="0"/>
            </a:schemeClr>
          </a:fontRef>
        </p:style>
        <p:txBody>
          <a:bodyPr/>
          <a:lstStyle/>
          <a:p>
            <a:endParaRPr lang="en-US" dirty="0"/>
          </a:p>
        </p:txBody>
      </p:sp>
      <p:sp>
        <p:nvSpPr>
          <p:cNvPr id="10" name="Rectangle 9" descr="Advertising">
            <a:extLst>
              <a:ext uri="{FF2B5EF4-FFF2-40B4-BE49-F238E27FC236}">
                <a16:creationId xmlns:a16="http://schemas.microsoft.com/office/drawing/2014/main" id="{54133D37-09D5-8676-AD7C-AA6443F9FE86}"/>
              </a:ext>
            </a:extLst>
          </p:cNvPr>
          <p:cNvSpPr/>
          <p:nvPr/>
        </p:nvSpPr>
        <p:spPr>
          <a:xfrm>
            <a:off x="1441526" y="2292331"/>
            <a:ext cx="594810" cy="594810"/>
          </a:xfrm>
          <a:prstGeom prst="rect">
            <a:avLst/>
          </a:prstGeom>
          <a: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p:spPr>
        <p:style>
          <a:lnRef idx="2">
            <a:scrgbClr r="0" g="0" b="0"/>
          </a:lnRef>
          <a:fillRef idx="1">
            <a:scrgbClr r="0" g="0" b="0"/>
          </a:fillRef>
          <a:effectRef idx="0">
            <a:schemeClr val="accent2">
              <a:hueOff val="0"/>
              <a:satOff val="0"/>
              <a:lumOff val="0"/>
              <a:alphaOff val="0"/>
            </a:schemeClr>
          </a:effectRef>
          <a:fontRef idx="minor">
            <a:schemeClr val="lt1"/>
          </a:fontRef>
        </p:style>
        <p:txBody>
          <a:bodyPr/>
          <a:lstStyle/>
          <a:p>
            <a:endParaRPr lang="en-US"/>
          </a:p>
        </p:txBody>
      </p:sp>
      <p:sp>
        <p:nvSpPr>
          <p:cNvPr id="11" name="Freeform: Shape 10">
            <a:extLst>
              <a:ext uri="{FF2B5EF4-FFF2-40B4-BE49-F238E27FC236}">
                <a16:creationId xmlns:a16="http://schemas.microsoft.com/office/drawing/2014/main" id="{BA4EE7A4-8D56-7AC0-14B5-8705ABE4AA45}"/>
              </a:ext>
            </a:extLst>
          </p:cNvPr>
          <p:cNvSpPr/>
          <p:nvPr/>
        </p:nvSpPr>
        <p:spPr>
          <a:xfrm>
            <a:off x="2363482" y="2049000"/>
            <a:ext cx="8809298" cy="1081473"/>
          </a:xfrm>
          <a:custGeom>
            <a:avLst/>
            <a:gdLst>
              <a:gd name="connsiteX0" fmla="*/ 0 w 8809298"/>
              <a:gd name="connsiteY0" fmla="*/ 0 h 1081473"/>
              <a:gd name="connsiteX1" fmla="*/ 8809298 w 8809298"/>
              <a:gd name="connsiteY1" fmla="*/ 0 h 1081473"/>
              <a:gd name="connsiteX2" fmla="*/ 8809298 w 8809298"/>
              <a:gd name="connsiteY2" fmla="*/ 1081473 h 1081473"/>
              <a:gd name="connsiteX3" fmla="*/ 0 w 8809298"/>
              <a:gd name="connsiteY3" fmla="*/ 1081473 h 1081473"/>
              <a:gd name="connsiteX4" fmla="*/ 0 w 8809298"/>
              <a:gd name="connsiteY4" fmla="*/ 0 h 1081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09298" h="1081473">
                <a:moveTo>
                  <a:pt x="0" y="0"/>
                </a:moveTo>
                <a:lnTo>
                  <a:pt x="8809298" y="0"/>
                </a:lnTo>
                <a:lnTo>
                  <a:pt x="8809298" y="1081473"/>
                </a:lnTo>
                <a:lnTo>
                  <a:pt x="0" y="1081473"/>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14456" tIns="114456" rIns="114456" bIns="114456" numCol="1" spcCol="1270" anchor="ctr" anchorCtr="0">
            <a:noAutofit/>
          </a:bodyPr>
          <a:lstStyle/>
          <a:p>
            <a:pPr marL="0" lvl="0" indent="0" algn="l" defTabSz="622300">
              <a:lnSpc>
                <a:spcPct val="100000"/>
              </a:lnSpc>
              <a:spcBef>
                <a:spcPct val="0"/>
              </a:spcBef>
              <a:spcAft>
                <a:spcPct val="35000"/>
              </a:spcAft>
              <a:buNone/>
            </a:pPr>
            <a:r>
              <a:rPr lang="en-US" sz="1400" b="1" kern="1200" dirty="0"/>
              <a:t>Problem Statement</a:t>
            </a:r>
            <a:r>
              <a:rPr lang="en-US" sz="1400" kern="1200" dirty="0"/>
              <a:t>: The marketing team needs to better understand the target customers to develop effective marketing strategies. Identifying distinct customer groups based on demographics and purchasing behavior is crucial for developing marketing efforts and optimizing customer engagement.</a:t>
            </a:r>
          </a:p>
        </p:txBody>
      </p:sp>
      <p:sp>
        <p:nvSpPr>
          <p:cNvPr id="12" name="Rectangle: Rounded Corners 11">
            <a:extLst>
              <a:ext uri="{FF2B5EF4-FFF2-40B4-BE49-F238E27FC236}">
                <a16:creationId xmlns:a16="http://schemas.microsoft.com/office/drawing/2014/main" id="{83993AD3-A8B1-3B9C-3AC0-37F0297ADBC0}"/>
              </a:ext>
            </a:extLst>
          </p:cNvPr>
          <p:cNvSpPr/>
          <p:nvPr/>
        </p:nvSpPr>
        <p:spPr>
          <a:xfrm>
            <a:off x="1114381" y="3348303"/>
            <a:ext cx="10058399" cy="914400"/>
          </a:xfrm>
          <a:prstGeom prst="roundRect">
            <a:avLst>
              <a:gd name="adj" fmla="val 10000"/>
            </a:avLst>
          </a:prstGeom>
          <a:solidFill>
            <a:schemeClr val="bg1"/>
          </a:solidFill>
          <a:ln>
            <a:solidFill>
              <a:schemeClr val="bg1">
                <a:lumMod val="85000"/>
              </a:schemeClr>
            </a:solidFill>
          </a:ln>
        </p:spPr>
        <p:style>
          <a:lnRef idx="0">
            <a:schemeClr val="dk1">
              <a:hueOff val="0"/>
              <a:satOff val="0"/>
              <a:lumOff val="0"/>
              <a:alphaOff val="0"/>
            </a:schemeClr>
          </a:lnRef>
          <a:fillRef idx="1">
            <a:schemeClr val="bg1">
              <a:lumMod val="95000"/>
              <a:hueOff val="0"/>
              <a:satOff val="0"/>
              <a:lumOff val="0"/>
              <a:alphaOff val="0"/>
            </a:schemeClr>
          </a:fillRef>
          <a:effectRef idx="0">
            <a:schemeClr val="bg1">
              <a:lumMod val="95000"/>
              <a:hueOff val="0"/>
              <a:satOff val="0"/>
              <a:lumOff val="0"/>
              <a:alphaOff val="0"/>
            </a:schemeClr>
          </a:effectRef>
          <a:fontRef idx="minor">
            <a:schemeClr val="dk1">
              <a:hueOff val="0"/>
              <a:satOff val="0"/>
              <a:lumOff val="0"/>
              <a:alphaOff val="0"/>
            </a:schemeClr>
          </a:fontRef>
        </p:style>
        <p:txBody>
          <a:bodyPr/>
          <a:lstStyle/>
          <a:p>
            <a:endParaRPr lang="en-US" dirty="0"/>
          </a:p>
        </p:txBody>
      </p:sp>
      <p:sp>
        <p:nvSpPr>
          <p:cNvPr id="13" name="Rectangle 12" descr="Target Audience">
            <a:extLst>
              <a:ext uri="{FF2B5EF4-FFF2-40B4-BE49-F238E27FC236}">
                <a16:creationId xmlns:a16="http://schemas.microsoft.com/office/drawing/2014/main" id="{55B8064D-8CB9-0C44-2ED4-DAF644F3A05E}"/>
              </a:ext>
            </a:extLst>
          </p:cNvPr>
          <p:cNvSpPr/>
          <p:nvPr/>
        </p:nvSpPr>
        <p:spPr>
          <a:xfrm>
            <a:off x="1441526" y="3508098"/>
            <a:ext cx="594810" cy="594810"/>
          </a:xfrm>
          <a:prstGeom prst="rect">
            <a:avLst/>
          </a:prstGeom>
          <a: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a:noFill/>
          </a:ln>
        </p:spPr>
        <p:style>
          <a:lnRef idx="2">
            <a:scrgbClr r="0" g="0" b="0"/>
          </a:lnRef>
          <a:fillRef idx="1">
            <a:scrgbClr r="0" g="0" b="0"/>
          </a:fillRef>
          <a:effectRef idx="0">
            <a:schemeClr val="accent3">
              <a:hueOff val="0"/>
              <a:satOff val="0"/>
              <a:lumOff val="0"/>
              <a:alphaOff val="0"/>
            </a:schemeClr>
          </a:effectRef>
          <a:fontRef idx="minor">
            <a:schemeClr val="lt1"/>
          </a:fontRef>
        </p:style>
        <p:txBody>
          <a:bodyPr/>
          <a:lstStyle/>
          <a:p>
            <a:endParaRPr lang="en-US"/>
          </a:p>
        </p:txBody>
      </p:sp>
      <p:sp>
        <p:nvSpPr>
          <p:cNvPr id="14" name="Freeform: Shape 13">
            <a:extLst>
              <a:ext uri="{FF2B5EF4-FFF2-40B4-BE49-F238E27FC236}">
                <a16:creationId xmlns:a16="http://schemas.microsoft.com/office/drawing/2014/main" id="{2962B0A7-B846-CBA0-EBA3-F20D05617542}"/>
              </a:ext>
            </a:extLst>
          </p:cNvPr>
          <p:cNvSpPr/>
          <p:nvPr/>
        </p:nvSpPr>
        <p:spPr>
          <a:xfrm>
            <a:off x="2363482" y="3264767"/>
            <a:ext cx="8809298" cy="1081473"/>
          </a:xfrm>
          <a:custGeom>
            <a:avLst/>
            <a:gdLst>
              <a:gd name="connsiteX0" fmla="*/ 0 w 8809298"/>
              <a:gd name="connsiteY0" fmla="*/ 0 h 1081473"/>
              <a:gd name="connsiteX1" fmla="*/ 8809298 w 8809298"/>
              <a:gd name="connsiteY1" fmla="*/ 0 h 1081473"/>
              <a:gd name="connsiteX2" fmla="*/ 8809298 w 8809298"/>
              <a:gd name="connsiteY2" fmla="*/ 1081473 h 1081473"/>
              <a:gd name="connsiteX3" fmla="*/ 0 w 8809298"/>
              <a:gd name="connsiteY3" fmla="*/ 1081473 h 1081473"/>
              <a:gd name="connsiteX4" fmla="*/ 0 w 8809298"/>
              <a:gd name="connsiteY4" fmla="*/ 0 h 1081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09298" h="1081473">
                <a:moveTo>
                  <a:pt x="0" y="0"/>
                </a:moveTo>
                <a:lnTo>
                  <a:pt x="8809298" y="0"/>
                </a:lnTo>
                <a:lnTo>
                  <a:pt x="8809298" y="1081473"/>
                </a:lnTo>
                <a:lnTo>
                  <a:pt x="0" y="1081473"/>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14456" tIns="114456" rIns="114456" bIns="114456" numCol="1" spcCol="1270" anchor="ctr" anchorCtr="0">
            <a:noAutofit/>
          </a:bodyPr>
          <a:lstStyle/>
          <a:p>
            <a:pPr marL="0" lvl="0" indent="0" algn="l" defTabSz="622300">
              <a:lnSpc>
                <a:spcPct val="100000"/>
              </a:lnSpc>
              <a:spcBef>
                <a:spcPct val="0"/>
              </a:spcBef>
              <a:spcAft>
                <a:spcPct val="35000"/>
              </a:spcAft>
              <a:buNone/>
            </a:pPr>
            <a:r>
              <a:rPr lang="en-US" sz="1400" b="1" kern="1200" dirty="0"/>
              <a:t>Project Objective</a:t>
            </a:r>
            <a:r>
              <a:rPr lang="en-US" sz="1400" kern="1200" dirty="0"/>
              <a:t>: Perform customer segmentation using an unsupervised machine learning technique, KMeans clustering, to divide the customer base into meaningful segments based on demographic and behavioral characteristics. Identify target groups for marketing to improve strategic decisions and customer satisfaction/retention.</a:t>
            </a:r>
          </a:p>
        </p:txBody>
      </p:sp>
      <p:sp>
        <p:nvSpPr>
          <p:cNvPr id="15" name="Rectangle: Rounded Corners 14">
            <a:extLst>
              <a:ext uri="{FF2B5EF4-FFF2-40B4-BE49-F238E27FC236}">
                <a16:creationId xmlns:a16="http://schemas.microsoft.com/office/drawing/2014/main" id="{10135531-92F6-B797-73FC-1D71F540657C}"/>
              </a:ext>
            </a:extLst>
          </p:cNvPr>
          <p:cNvSpPr/>
          <p:nvPr/>
        </p:nvSpPr>
        <p:spPr>
          <a:xfrm>
            <a:off x="1114381" y="4564071"/>
            <a:ext cx="10058399" cy="914400"/>
          </a:xfrm>
          <a:prstGeom prst="roundRect">
            <a:avLst>
              <a:gd name="adj" fmla="val 10000"/>
            </a:avLst>
          </a:prstGeom>
          <a:solidFill>
            <a:schemeClr val="bg1"/>
          </a:solidFill>
          <a:ln>
            <a:solidFill>
              <a:schemeClr val="bg1">
                <a:lumMod val="85000"/>
              </a:schemeClr>
            </a:solidFill>
          </a:ln>
        </p:spPr>
        <p:style>
          <a:lnRef idx="0">
            <a:schemeClr val="dk1">
              <a:hueOff val="0"/>
              <a:satOff val="0"/>
              <a:lumOff val="0"/>
              <a:alphaOff val="0"/>
            </a:schemeClr>
          </a:lnRef>
          <a:fillRef idx="1">
            <a:schemeClr val="bg1">
              <a:lumMod val="95000"/>
              <a:hueOff val="0"/>
              <a:satOff val="0"/>
              <a:lumOff val="0"/>
              <a:alphaOff val="0"/>
            </a:schemeClr>
          </a:fillRef>
          <a:effectRef idx="0">
            <a:schemeClr val="bg1">
              <a:lumMod val="95000"/>
              <a:hueOff val="0"/>
              <a:satOff val="0"/>
              <a:lumOff val="0"/>
              <a:alphaOff val="0"/>
            </a:schemeClr>
          </a:effectRef>
          <a:fontRef idx="minor">
            <a:schemeClr val="dk1">
              <a:hueOff val="0"/>
              <a:satOff val="0"/>
              <a:lumOff val="0"/>
              <a:alphaOff val="0"/>
            </a:schemeClr>
          </a:fontRef>
        </p:style>
        <p:txBody>
          <a:bodyPr/>
          <a:lstStyle/>
          <a:p>
            <a:endParaRPr lang="en-US"/>
          </a:p>
        </p:txBody>
      </p:sp>
      <p:sp>
        <p:nvSpPr>
          <p:cNvPr id="16" name="Rectangle 15" descr="Database">
            <a:extLst>
              <a:ext uri="{FF2B5EF4-FFF2-40B4-BE49-F238E27FC236}">
                <a16:creationId xmlns:a16="http://schemas.microsoft.com/office/drawing/2014/main" id="{945CEABB-CD5A-9652-E3BC-2AF927677144}"/>
              </a:ext>
            </a:extLst>
          </p:cNvPr>
          <p:cNvSpPr/>
          <p:nvPr/>
        </p:nvSpPr>
        <p:spPr>
          <a:xfrm>
            <a:off x="1441526" y="4723867"/>
            <a:ext cx="594810" cy="594810"/>
          </a:xfrm>
          <a:prstGeom prst="rect">
            <a:avLst/>
          </a:prstGeom>
          <a: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a:ln>
            <a:noFill/>
          </a:ln>
        </p:spPr>
        <p:style>
          <a:lnRef idx="2">
            <a:scrgbClr r="0" g="0" b="0"/>
          </a:lnRef>
          <a:fillRef idx="1">
            <a:scrgbClr r="0" g="0" b="0"/>
          </a:fillRef>
          <a:effectRef idx="0">
            <a:schemeClr val="accent4">
              <a:hueOff val="0"/>
              <a:satOff val="0"/>
              <a:lumOff val="0"/>
              <a:alphaOff val="0"/>
            </a:schemeClr>
          </a:effectRef>
          <a:fontRef idx="minor">
            <a:schemeClr val="lt1"/>
          </a:fontRef>
        </p:style>
        <p:txBody>
          <a:bodyPr/>
          <a:lstStyle/>
          <a:p>
            <a:endParaRPr lang="en-US"/>
          </a:p>
        </p:txBody>
      </p:sp>
      <p:sp>
        <p:nvSpPr>
          <p:cNvPr id="17" name="Freeform: Shape 16">
            <a:extLst>
              <a:ext uri="{FF2B5EF4-FFF2-40B4-BE49-F238E27FC236}">
                <a16:creationId xmlns:a16="http://schemas.microsoft.com/office/drawing/2014/main" id="{B299F4CC-1F85-5A33-C7B3-5F489C9F443F}"/>
              </a:ext>
            </a:extLst>
          </p:cNvPr>
          <p:cNvSpPr/>
          <p:nvPr/>
        </p:nvSpPr>
        <p:spPr>
          <a:xfrm>
            <a:off x="2363482" y="4480535"/>
            <a:ext cx="8809298" cy="1081473"/>
          </a:xfrm>
          <a:custGeom>
            <a:avLst/>
            <a:gdLst>
              <a:gd name="connsiteX0" fmla="*/ 0 w 8809298"/>
              <a:gd name="connsiteY0" fmla="*/ 0 h 1081473"/>
              <a:gd name="connsiteX1" fmla="*/ 8809298 w 8809298"/>
              <a:gd name="connsiteY1" fmla="*/ 0 h 1081473"/>
              <a:gd name="connsiteX2" fmla="*/ 8809298 w 8809298"/>
              <a:gd name="connsiteY2" fmla="*/ 1081473 h 1081473"/>
              <a:gd name="connsiteX3" fmla="*/ 0 w 8809298"/>
              <a:gd name="connsiteY3" fmla="*/ 1081473 h 1081473"/>
              <a:gd name="connsiteX4" fmla="*/ 0 w 8809298"/>
              <a:gd name="connsiteY4" fmla="*/ 0 h 1081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09298" h="1081473">
                <a:moveTo>
                  <a:pt x="0" y="0"/>
                </a:moveTo>
                <a:lnTo>
                  <a:pt x="8809298" y="0"/>
                </a:lnTo>
                <a:lnTo>
                  <a:pt x="8809298" y="1081473"/>
                </a:lnTo>
                <a:lnTo>
                  <a:pt x="0" y="1081473"/>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14456" tIns="114456" rIns="114456" bIns="114456" numCol="1" spcCol="1270" anchor="ctr" anchorCtr="0">
            <a:noAutofit/>
          </a:bodyPr>
          <a:lstStyle/>
          <a:p>
            <a:pPr marL="0" lvl="0" indent="0" algn="l" defTabSz="622300">
              <a:lnSpc>
                <a:spcPct val="100000"/>
              </a:lnSpc>
              <a:spcBef>
                <a:spcPct val="0"/>
              </a:spcBef>
              <a:spcAft>
                <a:spcPct val="35000"/>
              </a:spcAft>
              <a:buNone/>
            </a:pPr>
            <a:r>
              <a:rPr lang="en-US" sz="1400" b="1" kern="1200" dirty="0"/>
              <a:t>About the Dataset</a:t>
            </a:r>
            <a:r>
              <a:rPr lang="en-US" sz="1400" kern="1200" dirty="0"/>
              <a:t>: The dataset consists of entries representing shopping customers at a mall. It contains the following features: Customer ID, Gender, Age, Annual Income, and Spending Score (1-100) assigned by the mall based on customer spending behavior and purchasing patterns.</a:t>
            </a:r>
          </a:p>
        </p:txBody>
      </p:sp>
      <p:pic>
        <p:nvPicPr>
          <p:cNvPr id="18" name="Picture 17" descr="A black background with red letters&#10;&#10;Description automatically generated">
            <a:extLst>
              <a:ext uri="{FF2B5EF4-FFF2-40B4-BE49-F238E27FC236}">
                <a16:creationId xmlns:a16="http://schemas.microsoft.com/office/drawing/2014/main" id="{60B2AD0F-E8AC-5F04-A0FF-5A8B090E9F60}"/>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1460446" y="115470"/>
            <a:ext cx="712304" cy="479476"/>
          </a:xfrm>
          <a:prstGeom prst="rect">
            <a:avLst/>
          </a:prstGeom>
        </p:spPr>
      </p:pic>
    </p:spTree>
    <p:extLst>
      <p:ext uri="{BB962C8B-B14F-4D97-AF65-F5344CB8AC3E}">
        <p14:creationId xmlns:p14="http://schemas.microsoft.com/office/powerpoint/2010/main" val="5060448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CF0EE"/>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5BB37E5-9CFA-80B4-32C0-9B463D74ACF3}"/>
              </a:ext>
            </a:extLst>
          </p:cNvPr>
          <p:cNvSpPr/>
          <p:nvPr/>
        </p:nvSpPr>
        <p:spPr>
          <a:xfrm>
            <a:off x="0" y="4679624"/>
            <a:ext cx="4038599" cy="1554480"/>
          </a:xfrm>
          <a:prstGeom prst="rect">
            <a:avLst/>
          </a:prstGeom>
          <a:solidFill>
            <a:srgbClr val="742217">
              <a:alpha val="74902"/>
            </a:srgbClr>
          </a:solid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4E7EF253-80FC-5689-0FF5-4CFB91F40778}"/>
              </a:ext>
            </a:extLst>
          </p:cNvPr>
          <p:cNvSpPr/>
          <p:nvPr/>
        </p:nvSpPr>
        <p:spPr>
          <a:xfrm>
            <a:off x="618" y="2805812"/>
            <a:ext cx="4038599" cy="1554480"/>
          </a:xfrm>
          <a:prstGeom prst="rect">
            <a:avLst/>
          </a:prstGeom>
          <a:solidFill>
            <a:srgbClr val="742217">
              <a:alpha val="74902"/>
            </a:srgbClr>
          </a:solid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24DEA93D-C209-A2DE-C63F-E05E8E1CF699}"/>
              </a:ext>
            </a:extLst>
          </p:cNvPr>
          <p:cNvSpPr/>
          <p:nvPr/>
        </p:nvSpPr>
        <p:spPr>
          <a:xfrm>
            <a:off x="0" y="927253"/>
            <a:ext cx="4038599" cy="1554480"/>
          </a:xfrm>
          <a:prstGeom prst="rect">
            <a:avLst/>
          </a:prstGeom>
          <a:solidFill>
            <a:srgbClr val="742217">
              <a:alpha val="74902"/>
            </a:srgbClr>
          </a:solid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9B7F598-42EC-4225-40B6-B1AB1BAA897E}"/>
              </a:ext>
            </a:extLst>
          </p:cNvPr>
          <p:cNvSpPr>
            <a:spLocks noGrp="1"/>
          </p:cNvSpPr>
          <p:nvPr>
            <p:ph type="title"/>
          </p:nvPr>
        </p:nvSpPr>
        <p:spPr>
          <a:xfrm>
            <a:off x="312008" y="229459"/>
            <a:ext cx="3632886" cy="488576"/>
          </a:xfrm>
        </p:spPr>
        <p:txBody>
          <a:bodyPr>
            <a:normAutofit fontScale="90000"/>
          </a:bodyPr>
          <a:lstStyle/>
          <a:p>
            <a:r>
              <a:rPr lang="en-US" sz="2800" b="1" dirty="0"/>
              <a:t>Exploratory Data Analysis</a:t>
            </a:r>
            <a:br>
              <a:rPr lang="en-US" sz="2800" dirty="0"/>
            </a:br>
            <a:r>
              <a:rPr lang="en-US" sz="1600" dirty="0"/>
              <a:t>Univariate Analysis</a:t>
            </a:r>
          </a:p>
        </p:txBody>
      </p:sp>
      <p:pic>
        <p:nvPicPr>
          <p:cNvPr id="7" name="Content Placeholder 6" descr="A graph with blue lines and a blue line&#10;&#10;Description automatically generated">
            <a:extLst>
              <a:ext uri="{FF2B5EF4-FFF2-40B4-BE49-F238E27FC236}">
                <a16:creationId xmlns:a16="http://schemas.microsoft.com/office/drawing/2014/main" id="{8CB2A258-16E1-4C55-3358-22FAE4682FC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29755" y="840575"/>
            <a:ext cx="6717431" cy="1641158"/>
          </a:xfrm>
          <a:ln>
            <a:solidFill>
              <a:schemeClr val="bg1">
                <a:lumMod val="75000"/>
              </a:schemeClr>
            </a:solidFill>
          </a:ln>
        </p:spPr>
      </p:pic>
      <p:pic>
        <p:nvPicPr>
          <p:cNvPr id="11" name="Picture 10" descr="A graph of a distribution of income&#10;&#10;Description automatically generated">
            <a:extLst>
              <a:ext uri="{FF2B5EF4-FFF2-40B4-BE49-F238E27FC236}">
                <a16:creationId xmlns:a16="http://schemas.microsoft.com/office/drawing/2014/main" id="{9A1B9047-3634-19DA-5E38-8D9AC24F33E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29755" y="2745231"/>
            <a:ext cx="6720840" cy="1643376"/>
          </a:xfrm>
          <a:prstGeom prst="rect">
            <a:avLst/>
          </a:prstGeom>
          <a:ln>
            <a:solidFill>
              <a:schemeClr val="bg1">
                <a:lumMod val="75000"/>
              </a:schemeClr>
            </a:solidFill>
          </a:ln>
        </p:spPr>
      </p:pic>
      <p:pic>
        <p:nvPicPr>
          <p:cNvPr id="13" name="Picture 12" descr="A diagram of a graph&#10;&#10;Description automatically generated with medium confidence">
            <a:extLst>
              <a:ext uri="{FF2B5EF4-FFF2-40B4-BE49-F238E27FC236}">
                <a16:creationId xmlns:a16="http://schemas.microsoft.com/office/drawing/2014/main" id="{1415A826-0E79-9104-26BB-D94E6E6734C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29755" y="4679624"/>
            <a:ext cx="6748273" cy="1645920"/>
          </a:xfrm>
          <a:prstGeom prst="rect">
            <a:avLst/>
          </a:prstGeom>
          <a:ln>
            <a:solidFill>
              <a:schemeClr val="bg1">
                <a:lumMod val="75000"/>
              </a:schemeClr>
            </a:solidFill>
          </a:ln>
        </p:spPr>
      </p:pic>
      <p:sp>
        <p:nvSpPr>
          <p:cNvPr id="8" name="TextBox 7">
            <a:extLst>
              <a:ext uri="{FF2B5EF4-FFF2-40B4-BE49-F238E27FC236}">
                <a16:creationId xmlns:a16="http://schemas.microsoft.com/office/drawing/2014/main" id="{0D11A727-33F3-01B0-1FDE-E49A3C9C6008}"/>
              </a:ext>
            </a:extLst>
          </p:cNvPr>
          <p:cNvSpPr txBox="1"/>
          <p:nvPr/>
        </p:nvSpPr>
        <p:spPr>
          <a:xfrm>
            <a:off x="327454" y="2905199"/>
            <a:ext cx="3507259" cy="1323439"/>
          </a:xfrm>
          <a:prstGeom prst="rect">
            <a:avLst/>
          </a:prstGeom>
          <a:noFill/>
        </p:spPr>
        <p:txBody>
          <a:bodyPr wrap="square">
            <a:spAutoFit/>
          </a:bodyPr>
          <a:lstStyle/>
          <a:p>
            <a:r>
              <a:rPr lang="en-US" sz="1200" b="1" dirty="0">
                <a:solidFill>
                  <a:schemeClr val="bg1"/>
                </a:solidFill>
              </a:rPr>
              <a:t>KDE Plots:</a:t>
            </a:r>
          </a:p>
          <a:p>
            <a:pPr marL="171450" indent="-171450">
              <a:spcBef>
                <a:spcPts val="600"/>
              </a:spcBef>
              <a:buClr>
                <a:schemeClr val="bg1"/>
              </a:buClr>
              <a:buFont typeface="Arial" panose="020B0604020202020204" pitchFamily="34" charset="0"/>
              <a:buChar char="•"/>
            </a:pPr>
            <a:r>
              <a:rPr lang="en-US" sz="1200" dirty="0">
                <a:solidFill>
                  <a:schemeClr val="bg1"/>
                </a:solidFill>
              </a:rPr>
              <a:t>Higher density peaks for females</a:t>
            </a:r>
          </a:p>
          <a:p>
            <a:pPr marL="171450" indent="-171450">
              <a:spcBef>
                <a:spcPts val="600"/>
              </a:spcBef>
              <a:buClr>
                <a:schemeClr val="bg1"/>
              </a:buClr>
              <a:buFont typeface="Arial" panose="020B0604020202020204" pitchFamily="34" charset="0"/>
              <a:buChar char="•"/>
            </a:pPr>
            <a:r>
              <a:rPr lang="en-US" sz="1200" dirty="0">
                <a:solidFill>
                  <a:schemeClr val="bg1"/>
                </a:solidFill>
              </a:rPr>
              <a:t>Females cluster to specific values more than males</a:t>
            </a:r>
          </a:p>
          <a:p>
            <a:pPr marL="171450" indent="-171450">
              <a:spcBef>
                <a:spcPts val="600"/>
              </a:spcBef>
              <a:buClr>
                <a:schemeClr val="bg1"/>
              </a:buClr>
              <a:buFont typeface="Arial" panose="020B0604020202020204" pitchFamily="34" charset="0"/>
              <a:buChar char="•"/>
            </a:pPr>
            <a:r>
              <a:rPr lang="en-US" sz="1200" dirty="0">
                <a:solidFill>
                  <a:schemeClr val="bg1"/>
                </a:solidFill>
              </a:rPr>
              <a:t>56% females, 44% males</a:t>
            </a:r>
          </a:p>
          <a:p>
            <a:pPr marL="171450" indent="-171450">
              <a:spcBef>
                <a:spcPts val="600"/>
              </a:spcBef>
              <a:buClr>
                <a:schemeClr val="bg1"/>
              </a:buClr>
              <a:buFont typeface="Arial" panose="020B0604020202020204" pitchFamily="34" charset="0"/>
              <a:buChar char="•"/>
            </a:pPr>
            <a:r>
              <a:rPr lang="en-US" sz="1200" dirty="0">
                <a:solidFill>
                  <a:schemeClr val="bg1"/>
                </a:solidFill>
              </a:rPr>
              <a:t>High-income outliers among males</a:t>
            </a:r>
          </a:p>
        </p:txBody>
      </p:sp>
      <p:sp>
        <p:nvSpPr>
          <p:cNvPr id="10" name="TextBox 9">
            <a:extLst>
              <a:ext uri="{FF2B5EF4-FFF2-40B4-BE49-F238E27FC236}">
                <a16:creationId xmlns:a16="http://schemas.microsoft.com/office/drawing/2014/main" id="{3A963803-0BC6-2D11-869A-FCE9DA7FEC09}"/>
              </a:ext>
            </a:extLst>
          </p:cNvPr>
          <p:cNvSpPr txBox="1"/>
          <p:nvPr/>
        </p:nvSpPr>
        <p:spPr>
          <a:xfrm>
            <a:off x="337235" y="4872088"/>
            <a:ext cx="3506231" cy="1169551"/>
          </a:xfrm>
          <a:prstGeom prst="rect">
            <a:avLst/>
          </a:prstGeom>
          <a:noFill/>
        </p:spPr>
        <p:txBody>
          <a:bodyPr wrap="square">
            <a:spAutoFit/>
          </a:bodyPr>
          <a:lstStyle/>
          <a:p>
            <a:r>
              <a:rPr lang="en-US" sz="1200" b="1" dirty="0">
                <a:solidFill>
                  <a:schemeClr val="bg1"/>
                </a:solidFill>
              </a:rPr>
              <a:t>Box Plots:</a:t>
            </a:r>
          </a:p>
          <a:p>
            <a:pPr marL="171450" indent="-171450">
              <a:spcBef>
                <a:spcPts val="600"/>
              </a:spcBef>
              <a:buClr>
                <a:schemeClr val="bg1"/>
              </a:buClr>
              <a:buFont typeface="Arial" panose="020B0604020202020204" pitchFamily="34" charset="0"/>
              <a:buChar char="•"/>
            </a:pPr>
            <a:r>
              <a:rPr lang="en-US" sz="1200" b="1" dirty="0">
                <a:solidFill>
                  <a:schemeClr val="bg1"/>
                </a:solidFill>
              </a:rPr>
              <a:t>Males: </a:t>
            </a:r>
            <a:r>
              <a:rPr lang="en-US" sz="1200" dirty="0">
                <a:solidFill>
                  <a:schemeClr val="bg1"/>
                </a:solidFill>
              </a:rPr>
              <a:t>Slightly higher median age and income, more variability, high-income outliers</a:t>
            </a:r>
          </a:p>
          <a:p>
            <a:pPr marL="171450" indent="-171450">
              <a:spcBef>
                <a:spcPts val="600"/>
              </a:spcBef>
              <a:buClr>
                <a:schemeClr val="bg1"/>
              </a:buClr>
              <a:buFont typeface="Arial" panose="020B0604020202020204" pitchFamily="34" charset="0"/>
              <a:buChar char="•"/>
            </a:pPr>
            <a:r>
              <a:rPr lang="en-US" sz="1200" b="1" dirty="0">
                <a:solidFill>
                  <a:schemeClr val="bg1"/>
                </a:solidFill>
              </a:rPr>
              <a:t>Females: </a:t>
            </a:r>
            <a:r>
              <a:rPr lang="en-US" sz="1200" dirty="0">
                <a:solidFill>
                  <a:schemeClr val="bg1"/>
                </a:solidFill>
              </a:rPr>
              <a:t>Slightly higher median spending scores, more overall spending</a:t>
            </a:r>
          </a:p>
        </p:txBody>
      </p:sp>
      <p:sp>
        <p:nvSpPr>
          <p:cNvPr id="14" name="TextBox 13">
            <a:extLst>
              <a:ext uri="{FF2B5EF4-FFF2-40B4-BE49-F238E27FC236}">
                <a16:creationId xmlns:a16="http://schemas.microsoft.com/office/drawing/2014/main" id="{1E99E9BE-B336-6B4F-F8D8-F659B1F72F03}"/>
              </a:ext>
            </a:extLst>
          </p:cNvPr>
          <p:cNvSpPr txBox="1"/>
          <p:nvPr/>
        </p:nvSpPr>
        <p:spPr>
          <a:xfrm>
            <a:off x="327454" y="991286"/>
            <a:ext cx="3507260" cy="1431161"/>
          </a:xfrm>
          <a:prstGeom prst="rect">
            <a:avLst/>
          </a:prstGeom>
          <a:noFill/>
        </p:spPr>
        <p:txBody>
          <a:bodyPr wrap="square">
            <a:spAutoFit/>
          </a:bodyPr>
          <a:lstStyle/>
          <a:p>
            <a:r>
              <a:rPr lang="en-US" sz="1200" b="1" dirty="0">
                <a:solidFill>
                  <a:schemeClr val="bg1"/>
                </a:solidFill>
              </a:rPr>
              <a:t>Histograms:</a:t>
            </a:r>
          </a:p>
          <a:p>
            <a:pPr marL="171450" indent="-171450">
              <a:spcBef>
                <a:spcPts val="600"/>
              </a:spcBef>
              <a:buFont typeface="Arial" panose="020B0604020202020204" pitchFamily="34" charset="0"/>
              <a:buChar char="•"/>
            </a:pPr>
            <a:r>
              <a:rPr lang="en-US" sz="1200" b="1" dirty="0">
                <a:solidFill>
                  <a:schemeClr val="bg1"/>
                </a:solidFill>
              </a:rPr>
              <a:t>Age: </a:t>
            </a:r>
            <a:r>
              <a:rPr lang="en-US" sz="1200" dirty="0">
                <a:solidFill>
                  <a:schemeClr val="bg1"/>
                </a:solidFill>
              </a:rPr>
              <a:t>Peaking in the 30s, dropping after 50</a:t>
            </a:r>
          </a:p>
          <a:p>
            <a:pPr marL="171450" indent="-171450">
              <a:spcBef>
                <a:spcPts val="600"/>
              </a:spcBef>
              <a:buFont typeface="Arial" panose="020B0604020202020204" pitchFamily="34" charset="0"/>
              <a:buChar char="•"/>
            </a:pPr>
            <a:r>
              <a:rPr lang="en-US" sz="1200" b="1" dirty="0">
                <a:solidFill>
                  <a:schemeClr val="bg1"/>
                </a:solidFill>
              </a:rPr>
              <a:t>Annual Income: </a:t>
            </a:r>
            <a:r>
              <a:rPr lang="en-US" sz="1200" dirty="0">
                <a:solidFill>
                  <a:schemeClr val="bg1"/>
                </a:solidFill>
              </a:rPr>
              <a:t>Right-skewed, most earn 40k-80k, few above 100k</a:t>
            </a:r>
          </a:p>
          <a:p>
            <a:pPr marL="171450" indent="-171450">
              <a:spcBef>
                <a:spcPts val="600"/>
              </a:spcBef>
              <a:buFont typeface="Arial" panose="020B0604020202020204" pitchFamily="34" charset="0"/>
              <a:buChar char="•"/>
            </a:pPr>
            <a:r>
              <a:rPr lang="en-US" sz="1200" b="1" dirty="0">
                <a:solidFill>
                  <a:schemeClr val="bg1"/>
                </a:solidFill>
              </a:rPr>
              <a:t>Spending Scores: </a:t>
            </a:r>
            <a:r>
              <a:rPr lang="en-US" sz="1200" dirty="0">
                <a:solidFill>
                  <a:schemeClr val="bg1"/>
                </a:solidFill>
              </a:rPr>
              <a:t>Normal distribution; most are moderate, with few extremes</a:t>
            </a:r>
          </a:p>
        </p:txBody>
      </p:sp>
      <p:sp>
        <p:nvSpPr>
          <p:cNvPr id="9" name="Rectangle 8">
            <a:extLst>
              <a:ext uri="{FF2B5EF4-FFF2-40B4-BE49-F238E27FC236}">
                <a16:creationId xmlns:a16="http://schemas.microsoft.com/office/drawing/2014/main" id="{79C36556-7513-B2E9-37E5-8C9A6E0AC244}"/>
              </a:ext>
            </a:extLst>
          </p:cNvPr>
          <p:cNvSpPr/>
          <p:nvPr/>
        </p:nvSpPr>
        <p:spPr>
          <a:xfrm>
            <a:off x="178658" y="3000180"/>
            <a:ext cx="72596" cy="1133475"/>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F041D259-E339-586E-460B-467F6A79FDED}"/>
              </a:ext>
            </a:extLst>
          </p:cNvPr>
          <p:cNvSpPr/>
          <p:nvPr/>
        </p:nvSpPr>
        <p:spPr>
          <a:xfrm>
            <a:off x="178658" y="1090130"/>
            <a:ext cx="73152" cy="122581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2A599CB-05BA-015A-AD9D-B61C3A6940F0}"/>
              </a:ext>
            </a:extLst>
          </p:cNvPr>
          <p:cNvSpPr/>
          <p:nvPr/>
        </p:nvSpPr>
        <p:spPr>
          <a:xfrm>
            <a:off x="178658" y="4951636"/>
            <a:ext cx="72596" cy="979112"/>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E85914E8-5B9D-EDF5-81BF-B00CF5C37FBC}"/>
              </a:ext>
            </a:extLst>
          </p:cNvPr>
          <p:cNvSpPr/>
          <p:nvPr/>
        </p:nvSpPr>
        <p:spPr>
          <a:xfrm>
            <a:off x="3962399" y="0"/>
            <a:ext cx="337235" cy="6858000"/>
          </a:xfrm>
          <a:prstGeom prst="rect">
            <a:avLst/>
          </a:prstGeom>
          <a:solidFill>
            <a:srgbClr val="FCF0E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descr="A black background with red letters&#10;&#10;Description automatically generated">
            <a:extLst>
              <a:ext uri="{FF2B5EF4-FFF2-40B4-BE49-F238E27FC236}">
                <a16:creationId xmlns:a16="http://schemas.microsoft.com/office/drawing/2014/main" id="{4C089FC8-A398-A054-A0B3-EC1FE47C4B1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460446" y="115470"/>
            <a:ext cx="712304" cy="479476"/>
          </a:xfrm>
          <a:prstGeom prst="rect">
            <a:avLst/>
          </a:prstGeom>
        </p:spPr>
      </p:pic>
    </p:spTree>
    <p:extLst>
      <p:ext uri="{BB962C8B-B14F-4D97-AF65-F5344CB8AC3E}">
        <p14:creationId xmlns:p14="http://schemas.microsoft.com/office/powerpoint/2010/main" val="39518180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CF0EE"/>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4DEA93D-C209-A2DE-C63F-E05E8E1CF699}"/>
              </a:ext>
            </a:extLst>
          </p:cNvPr>
          <p:cNvSpPr/>
          <p:nvPr/>
        </p:nvSpPr>
        <p:spPr>
          <a:xfrm>
            <a:off x="0" y="2011737"/>
            <a:ext cx="4038599" cy="2779337"/>
          </a:xfrm>
          <a:prstGeom prst="rect">
            <a:avLst/>
          </a:prstGeom>
          <a:solidFill>
            <a:srgbClr val="742217">
              <a:alpha val="74902"/>
            </a:srgbClr>
          </a:solid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1E99E9BE-B336-6B4F-F8D8-F659B1F72F03}"/>
              </a:ext>
            </a:extLst>
          </p:cNvPr>
          <p:cNvSpPr txBox="1"/>
          <p:nvPr/>
        </p:nvSpPr>
        <p:spPr>
          <a:xfrm>
            <a:off x="327454" y="2075771"/>
            <a:ext cx="3507260" cy="2616101"/>
          </a:xfrm>
          <a:prstGeom prst="rect">
            <a:avLst/>
          </a:prstGeom>
          <a:noFill/>
        </p:spPr>
        <p:txBody>
          <a:bodyPr wrap="square">
            <a:spAutoFit/>
          </a:bodyPr>
          <a:lstStyle/>
          <a:p>
            <a:r>
              <a:rPr lang="en-US" sz="1200" b="1" dirty="0">
                <a:solidFill>
                  <a:schemeClr val="bg1"/>
                </a:solidFill>
              </a:rPr>
              <a:t>Pair Plot:</a:t>
            </a:r>
          </a:p>
          <a:p>
            <a:pPr marL="171450" indent="-171450">
              <a:spcBef>
                <a:spcPts val="600"/>
              </a:spcBef>
              <a:buFont typeface="Arial" panose="020B0604020202020204" pitchFamily="34" charset="0"/>
              <a:buChar char="•"/>
            </a:pPr>
            <a:r>
              <a:rPr lang="en-US" sz="1200" dirty="0">
                <a:solidFill>
                  <a:schemeClr val="bg1"/>
                </a:solidFill>
              </a:rPr>
              <a:t>No strong relationship between age and income, suggesting minimal impact of age on annual income</a:t>
            </a:r>
          </a:p>
          <a:p>
            <a:pPr marL="171450" indent="-171450">
              <a:spcBef>
                <a:spcPts val="600"/>
              </a:spcBef>
              <a:buFont typeface="Arial" panose="020B0604020202020204" pitchFamily="34" charset="0"/>
              <a:buChar char="•"/>
            </a:pPr>
            <a:r>
              <a:rPr lang="en-US" sz="1200" dirty="0">
                <a:solidFill>
                  <a:schemeClr val="bg1"/>
                </a:solidFill>
              </a:rPr>
              <a:t>Negative relationship between age and spending score, indicating customers spend less as they get older</a:t>
            </a:r>
          </a:p>
          <a:p>
            <a:pPr marL="171450" indent="-171450">
              <a:spcBef>
                <a:spcPts val="600"/>
              </a:spcBef>
              <a:buFont typeface="Arial" panose="020B0604020202020204" pitchFamily="34" charset="0"/>
              <a:buChar char="•"/>
            </a:pPr>
            <a:r>
              <a:rPr lang="en-US" sz="1200" dirty="0">
                <a:solidFill>
                  <a:schemeClr val="bg1"/>
                </a:solidFill>
              </a:rPr>
              <a:t>Noticeable grouping pattern between spending and income, suggesting five distinct clusters</a:t>
            </a:r>
          </a:p>
          <a:p>
            <a:pPr marL="171450" indent="-171450">
              <a:spcBef>
                <a:spcPts val="600"/>
              </a:spcBef>
              <a:buFont typeface="Arial" panose="020B0604020202020204" pitchFamily="34" charset="0"/>
              <a:buChar char="•"/>
            </a:pPr>
            <a:r>
              <a:rPr lang="en-US" sz="1200" dirty="0">
                <a:solidFill>
                  <a:schemeClr val="bg1"/>
                </a:solidFill>
              </a:rPr>
              <a:t>These groupings indicate natural segments within the data, useful for customer segmentation and target marketing strategies</a:t>
            </a:r>
          </a:p>
        </p:txBody>
      </p:sp>
      <p:sp>
        <p:nvSpPr>
          <p:cNvPr id="15" name="Rectangle 14">
            <a:extLst>
              <a:ext uri="{FF2B5EF4-FFF2-40B4-BE49-F238E27FC236}">
                <a16:creationId xmlns:a16="http://schemas.microsoft.com/office/drawing/2014/main" id="{F041D259-E339-586E-460B-467F6A79FDED}"/>
              </a:ext>
            </a:extLst>
          </p:cNvPr>
          <p:cNvSpPr/>
          <p:nvPr/>
        </p:nvSpPr>
        <p:spPr>
          <a:xfrm>
            <a:off x="178658" y="2174615"/>
            <a:ext cx="73152" cy="242596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E85914E8-5B9D-EDF5-81BF-B00CF5C37FBC}"/>
              </a:ext>
            </a:extLst>
          </p:cNvPr>
          <p:cNvSpPr/>
          <p:nvPr/>
        </p:nvSpPr>
        <p:spPr>
          <a:xfrm>
            <a:off x="3962399" y="0"/>
            <a:ext cx="337235" cy="6858000"/>
          </a:xfrm>
          <a:prstGeom prst="rect">
            <a:avLst/>
          </a:prstGeom>
          <a:solidFill>
            <a:srgbClr val="FCF0E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2" descr="A group of blue and white graphs&#10;&#10;Description automatically generated">
            <a:extLst>
              <a:ext uri="{FF2B5EF4-FFF2-40B4-BE49-F238E27FC236}">
                <a16:creationId xmlns:a16="http://schemas.microsoft.com/office/drawing/2014/main" id="{A72B3DB4-0384-511D-4310-EF42B66C54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15364" y="567747"/>
            <a:ext cx="5714782" cy="5722505"/>
          </a:xfrm>
          <a:prstGeom prst="rect">
            <a:avLst/>
          </a:prstGeom>
          <a:ln>
            <a:solidFill>
              <a:schemeClr val="bg1">
                <a:lumMod val="75000"/>
              </a:schemeClr>
            </a:solidFill>
          </a:ln>
        </p:spPr>
      </p:pic>
      <p:sp>
        <p:nvSpPr>
          <p:cNvPr id="7" name="Title 1">
            <a:extLst>
              <a:ext uri="{FF2B5EF4-FFF2-40B4-BE49-F238E27FC236}">
                <a16:creationId xmlns:a16="http://schemas.microsoft.com/office/drawing/2014/main" id="{9213E5AD-8CB6-CF8D-7B82-C35FA85B6074}"/>
              </a:ext>
            </a:extLst>
          </p:cNvPr>
          <p:cNvSpPr>
            <a:spLocks noGrp="1"/>
          </p:cNvSpPr>
          <p:nvPr>
            <p:ph type="title"/>
          </p:nvPr>
        </p:nvSpPr>
        <p:spPr>
          <a:xfrm>
            <a:off x="312008" y="229459"/>
            <a:ext cx="3632886" cy="488576"/>
          </a:xfrm>
        </p:spPr>
        <p:txBody>
          <a:bodyPr>
            <a:normAutofit fontScale="90000"/>
          </a:bodyPr>
          <a:lstStyle/>
          <a:p>
            <a:r>
              <a:rPr lang="en-US" sz="2800" b="1" dirty="0"/>
              <a:t>Exploratory Data Analysis</a:t>
            </a:r>
            <a:br>
              <a:rPr lang="en-US" sz="2800" dirty="0"/>
            </a:br>
            <a:r>
              <a:rPr lang="en-US" sz="1600" dirty="0"/>
              <a:t>Bivariate Analysis - Part 1</a:t>
            </a:r>
          </a:p>
        </p:txBody>
      </p:sp>
      <p:pic>
        <p:nvPicPr>
          <p:cNvPr id="5" name="Picture 4" descr="A black background with red letters&#10;&#10;Description automatically generated">
            <a:extLst>
              <a:ext uri="{FF2B5EF4-FFF2-40B4-BE49-F238E27FC236}">
                <a16:creationId xmlns:a16="http://schemas.microsoft.com/office/drawing/2014/main" id="{4E13035D-D2A5-A524-3BED-49615C638F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60446" y="115470"/>
            <a:ext cx="712304" cy="479476"/>
          </a:xfrm>
          <a:prstGeom prst="rect">
            <a:avLst/>
          </a:prstGeom>
        </p:spPr>
      </p:pic>
    </p:spTree>
    <p:extLst>
      <p:ext uri="{BB962C8B-B14F-4D97-AF65-F5344CB8AC3E}">
        <p14:creationId xmlns:p14="http://schemas.microsoft.com/office/powerpoint/2010/main" val="14058812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CF0EE"/>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43E4046-023A-9F37-A1C5-926E4858ACC9}"/>
              </a:ext>
            </a:extLst>
          </p:cNvPr>
          <p:cNvSpPr/>
          <p:nvPr/>
        </p:nvSpPr>
        <p:spPr>
          <a:xfrm>
            <a:off x="0" y="1496241"/>
            <a:ext cx="4038599" cy="3782104"/>
          </a:xfrm>
          <a:prstGeom prst="rect">
            <a:avLst/>
          </a:prstGeom>
          <a:solidFill>
            <a:srgbClr val="742217">
              <a:alpha val="74902"/>
            </a:srgbClr>
          </a:solid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1E99E9BE-B336-6B4F-F8D8-F659B1F72F03}"/>
              </a:ext>
            </a:extLst>
          </p:cNvPr>
          <p:cNvSpPr txBox="1"/>
          <p:nvPr/>
        </p:nvSpPr>
        <p:spPr>
          <a:xfrm>
            <a:off x="327454" y="1589996"/>
            <a:ext cx="3507260" cy="3508653"/>
          </a:xfrm>
          <a:prstGeom prst="rect">
            <a:avLst/>
          </a:prstGeom>
          <a:noFill/>
        </p:spPr>
        <p:txBody>
          <a:bodyPr wrap="square">
            <a:spAutoFit/>
          </a:bodyPr>
          <a:lstStyle/>
          <a:p>
            <a:r>
              <a:rPr lang="en-US" sz="1200" b="1" dirty="0">
                <a:solidFill>
                  <a:schemeClr val="bg1"/>
                </a:solidFill>
              </a:rPr>
              <a:t>Pair Plot w/ Gender:</a:t>
            </a:r>
          </a:p>
          <a:p>
            <a:pPr marL="171450" indent="-171450">
              <a:spcBef>
                <a:spcPts val="600"/>
              </a:spcBef>
              <a:buFont typeface="Arial" panose="020B0604020202020204" pitchFamily="34" charset="0"/>
              <a:buChar char="•"/>
            </a:pPr>
            <a:r>
              <a:rPr lang="en-US" sz="1200" dirty="0">
                <a:solidFill>
                  <a:schemeClr val="bg1"/>
                </a:solidFill>
              </a:rPr>
              <a:t>Regression line for males shows a negative slope for age and income, indicating income decreases with age for males</a:t>
            </a:r>
          </a:p>
          <a:p>
            <a:pPr marL="171450" indent="-171450">
              <a:spcBef>
                <a:spcPts val="600"/>
              </a:spcBef>
              <a:buFont typeface="Arial" panose="020B0604020202020204" pitchFamily="34" charset="0"/>
              <a:buChar char="•"/>
            </a:pPr>
            <a:r>
              <a:rPr lang="en-US" sz="1200" dirty="0">
                <a:solidFill>
                  <a:schemeClr val="bg1"/>
                </a:solidFill>
              </a:rPr>
              <a:t>Regression line for females shows a positive slope for age and income, indicating income slightly increases with age for females</a:t>
            </a:r>
          </a:p>
          <a:p>
            <a:pPr marL="171450" indent="-171450">
              <a:spcBef>
                <a:spcPts val="600"/>
              </a:spcBef>
              <a:buFont typeface="Arial" panose="020B0604020202020204" pitchFamily="34" charset="0"/>
              <a:buChar char="•"/>
            </a:pPr>
            <a:r>
              <a:rPr lang="en-US" sz="1200" dirty="0">
                <a:solidFill>
                  <a:schemeClr val="bg1"/>
                </a:solidFill>
              </a:rPr>
              <a:t>Both regression lines for age and spending score have a negative slope, with females showing a steeper decline</a:t>
            </a:r>
          </a:p>
          <a:p>
            <a:pPr marL="171450" indent="-171450">
              <a:spcBef>
                <a:spcPts val="600"/>
              </a:spcBef>
              <a:buFont typeface="Arial" panose="020B0604020202020204" pitchFamily="34" charset="0"/>
              <a:buChar char="•"/>
            </a:pPr>
            <a:r>
              <a:rPr lang="en-US" sz="1200" dirty="0">
                <a:solidFill>
                  <a:schemeClr val="bg1"/>
                </a:solidFill>
              </a:rPr>
              <a:t>Female spending decreases more sharply with age compared to males</a:t>
            </a:r>
          </a:p>
          <a:p>
            <a:pPr marL="171450" indent="-171450">
              <a:spcBef>
                <a:spcPts val="600"/>
              </a:spcBef>
              <a:buFont typeface="Arial" panose="020B0604020202020204" pitchFamily="34" charset="0"/>
              <a:buChar char="•"/>
            </a:pPr>
            <a:r>
              <a:rPr lang="en-US" sz="1200" dirty="0">
                <a:solidFill>
                  <a:schemeClr val="bg1"/>
                </a:solidFill>
              </a:rPr>
              <a:t>The five segments seen in the previous pair plot are still present for income and spending score</a:t>
            </a:r>
          </a:p>
          <a:p>
            <a:pPr marL="171450" indent="-171450">
              <a:spcBef>
                <a:spcPts val="600"/>
              </a:spcBef>
              <a:buFont typeface="Arial" panose="020B0604020202020204" pitchFamily="34" charset="0"/>
              <a:buChar char="•"/>
            </a:pPr>
            <a:r>
              <a:rPr lang="en-US" sz="1200" dirty="0">
                <a:solidFill>
                  <a:schemeClr val="bg1"/>
                </a:solidFill>
              </a:rPr>
              <a:t>These segments highlight the need to explore these groupings for better customer segmentation</a:t>
            </a:r>
          </a:p>
        </p:txBody>
      </p:sp>
      <p:sp>
        <p:nvSpPr>
          <p:cNvPr id="18" name="Rectangle 17">
            <a:extLst>
              <a:ext uri="{FF2B5EF4-FFF2-40B4-BE49-F238E27FC236}">
                <a16:creationId xmlns:a16="http://schemas.microsoft.com/office/drawing/2014/main" id="{E85914E8-5B9D-EDF5-81BF-B00CF5C37FBC}"/>
              </a:ext>
            </a:extLst>
          </p:cNvPr>
          <p:cNvSpPr/>
          <p:nvPr/>
        </p:nvSpPr>
        <p:spPr>
          <a:xfrm>
            <a:off x="3962399" y="0"/>
            <a:ext cx="337235" cy="6858000"/>
          </a:xfrm>
          <a:prstGeom prst="rect">
            <a:avLst/>
          </a:prstGeom>
          <a:solidFill>
            <a:srgbClr val="FCF0E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1692EEEF-BCD3-AC37-2470-B4369D365924}"/>
              </a:ext>
            </a:extLst>
          </p:cNvPr>
          <p:cNvSpPr/>
          <p:nvPr/>
        </p:nvSpPr>
        <p:spPr>
          <a:xfrm>
            <a:off x="178657" y="1685925"/>
            <a:ext cx="73152" cy="333375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group of graphs showing the amount of income&#10;&#10;Description automatically generated">
            <a:extLst>
              <a:ext uri="{FF2B5EF4-FFF2-40B4-BE49-F238E27FC236}">
                <a16:creationId xmlns:a16="http://schemas.microsoft.com/office/drawing/2014/main" id="{00A85088-AFA2-5DA8-B260-980CAE9C56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76799" y="629121"/>
            <a:ext cx="6400800" cy="5599755"/>
          </a:xfrm>
          <a:prstGeom prst="rect">
            <a:avLst/>
          </a:prstGeom>
          <a:ln>
            <a:solidFill>
              <a:schemeClr val="bg1">
                <a:lumMod val="75000"/>
              </a:schemeClr>
            </a:solidFill>
          </a:ln>
        </p:spPr>
      </p:pic>
      <p:sp>
        <p:nvSpPr>
          <p:cNvPr id="11" name="Title 1">
            <a:extLst>
              <a:ext uri="{FF2B5EF4-FFF2-40B4-BE49-F238E27FC236}">
                <a16:creationId xmlns:a16="http://schemas.microsoft.com/office/drawing/2014/main" id="{A9C997FF-5EBD-3585-266A-43E6C63C425F}"/>
              </a:ext>
            </a:extLst>
          </p:cNvPr>
          <p:cNvSpPr>
            <a:spLocks noGrp="1"/>
          </p:cNvSpPr>
          <p:nvPr>
            <p:ph type="title"/>
          </p:nvPr>
        </p:nvSpPr>
        <p:spPr>
          <a:xfrm>
            <a:off x="312008" y="229459"/>
            <a:ext cx="3632886" cy="488576"/>
          </a:xfrm>
        </p:spPr>
        <p:txBody>
          <a:bodyPr>
            <a:normAutofit fontScale="90000"/>
          </a:bodyPr>
          <a:lstStyle/>
          <a:p>
            <a:r>
              <a:rPr lang="en-US" sz="2800" b="1" dirty="0"/>
              <a:t>Exploratory Data Analysis</a:t>
            </a:r>
            <a:br>
              <a:rPr lang="en-US" sz="2800" dirty="0"/>
            </a:br>
            <a:r>
              <a:rPr lang="en-US" sz="1600" dirty="0"/>
              <a:t>Bivariate Analysis - Part 2</a:t>
            </a:r>
          </a:p>
        </p:txBody>
      </p:sp>
      <p:sp>
        <p:nvSpPr>
          <p:cNvPr id="6" name="Rectangle 5">
            <a:extLst>
              <a:ext uri="{FF2B5EF4-FFF2-40B4-BE49-F238E27FC236}">
                <a16:creationId xmlns:a16="http://schemas.microsoft.com/office/drawing/2014/main" id="{D7D5AB78-0359-DD35-F68F-93892BCEE7BC}"/>
              </a:ext>
            </a:extLst>
          </p:cNvPr>
          <p:cNvSpPr/>
          <p:nvPr/>
        </p:nvSpPr>
        <p:spPr>
          <a:xfrm>
            <a:off x="10546081" y="3178629"/>
            <a:ext cx="679268" cy="505097"/>
          </a:xfrm>
          <a:prstGeom prst="rect">
            <a:avLst/>
          </a:prstGeom>
          <a:solidFill>
            <a:srgbClr val="FFFFFF">
              <a:alpha val="0"/>
            </a:srgbClr>
          </a:solid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A black background with red letters&#10;&#10;Description automatically generated">
            <a:extLst>
              <a:ext uri="{FF2B5EF4-FFF2-40B4-BE49-F238E27FC236}">
                <a16:creationId xmlns:a16="http://schemas.microsoft.com/office/drawing/2014/main" id="{BCFEC13D-3790-0718-D5C7-D8A3F73459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60446" y="115470"/>
            <a:ext cx="712304" cy="479476"/>
          </a:xfrm>
          <a:prstGeom prst="rect">
            <a:avLst/>
          </a:prstGeom>
        </p:spPr>
      </p:pic>
    </p:spTree>
    <p:extLst>
      <p:ext uri="{BB962C8B-B14F-4D97-AF65-F5344CB8AC3E}">
        <p14:creationId xmlns:p14="http://schemas.microsoft.com/office/powerpoint/2010/main" val="4342612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CF0EE"/>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E7EF253-80FC-5689-0FF5-4CFB91F40778}"/>
              </a:ext>
            </a:extLst>
          </p:cNvPr>
          <p:cNvSpPr/>
          <p:nvPr/>
        </p:nvSpPr>
        <p:spPr>
          <a:xfrm>
            <a:off x="618" y="3053461"/>
            <a:ext cx="4038599" cy="3109214"/>
          </a:xfrm>
          <a:prstGeom prst="rect">
            <a:avLst/>
          </a:prstGeom>
          <a:solidFill>
            <a:srgbClr val="742217">
              <a:alpha val="74902"/>
            </a:srgbClr>
          </a:solid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24DEA93D-C209-A2DE-C63F-E05E8E1CF699}"/>
              </a:ext>
            </a:extLst>
          </p:cNvPr>
          <p:cNvSpPr/>
          <p:nvPr/>
        </p:nvSpPr>
        <p:spPr>
          <a:xfrm>
            <a:off x="0" y="1087813"/>
            <a:ext cx="4038599" cy="1588712"/>
          </a:xfrm>
          <a:prstGeom prst="rect">
            <a:avLst/>
          </a:prstGeom>
          <a:solidFill>
            <a:srgbClr val="742217">
              <a:alpha val="74902"/>
            </a:srgbClr>
          </a:solid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0D11A727-33F3-01B0-1FDE-E49A3C9C6008}"/>
              </a:ext>
            </a:extLst>
          </p:cNvPr>
          <p:cNvSpPr txBox="1"/>
          <p:nvPr/>
        </p:nvSpPr>
        <p:spPr>
          <a:xfrm>
            <a:off x="327454" y="3152849"/>
            <a:ext cx="3507259" cy="2923877"/>
          </a:xfrm>
          <a:prstGeom prst="rect">
            <a:avLst/>
          </a:prstGeom>
          <a:noFill/>
        </p:spPr>
        <p:txBody>
          <a:bodyPr wrap="square">
            <a:spAutoFit/>
          </a:bodyPr>
          <a:lstStyle/>
          <a:p>
            <a:r>
              <a:rPr lang="en-US" sz="1200" b="1" dirty="0">
                <a:solidFill>
                  <a:schemeClr val="bg1"/>
                </a:solidFill>
              </a:rPr>
              <a:t>Scatter Plot:</a:t>
            </a:r>
          </a:p>
          <a:p>
            <a:pPr marL="171450" indent="-171450">
              <a:spcBef>
                <a:spcPts val="600"/>
              </a:spcBef>
              <a:buClr>
                <a:schemeClr val="bg1"/>
              </a:buClr>
              <a:buFont typeface="Arial" panose="020B0604020202020204" pitchFamily="34" charset="0"/>
              <a:buChar char="•"/>
            </a:pPr>
            <a:r>
              <a:rPr lang="en-US" sz="1200" dirty="0">
                <a:solidFill>
                  <a:schemeClr val="bg1"/>
                </a:solidFill>
              </a:rPr>
              <a:t>Plotted to explore the five segments observed in the spending score and annual income plot</a:t>
            </a:r>
          </a:p>
          <a:p>
            <a:pPr marL="171450" indent="-171450">
              <a:spcBef>
                <a:spcPts val="600"/>
              </a:spcBef>
              <a:buClr>
                <a:schemeClr val="bg1"/>
              </a:buClr>
              <a:buFont typeface="Arial" panose="020B0604020202020204" pitchFamily="34" charset="0"/>
              <a:buChar char="•"/>
            </a:pPr>
            <a:r>
              <a:rPr lang="en-US" sz="1200" dirty="0">
                <a:solidFill>
                  <a:schemeClr val="bg1"/>
                </a:solidFill>
              </a:rPr>
              <a:t>Indicates distinct clusters of customers with varying income and spending behaviors</a:t>
            </a:r>
          </a:p>
          <a:p>
            <a:pPr marL="171450" indent="-171450">
              <a:spcBef>
                <a:spcPts val="600"/>
              </a:spcBef>
              <a:buClr>
                <a:schemeClr val="bg1"/>
              </a:buClr>
              <a:buFont typeface="Arial" panose="020B0604020202020204" pitchFamily="34" charset="0"/>
              <a:buChar char="•"/>
            </a:pPr>
            <a:r>
              <a:rPr lang="en-US" sz="1200" dirty="0">
                <a:solidFill>
                  <a:schemeClr val="bg1"/>
                </a:solidFill>
              </a:rPr>
              <a:t>Description of each observed segment:</a:t>
            </a:r>
          </a:p>
          <a:p>
            <a:pPr lvl="1" indent="-171450">
              <a:spcBef>
                <a:spcPts val="600"/>
              </a:spcBef>
              <a:buClr>
                <a:schemeClr val="bg1"/>
              </a:buClr>
              <a:buFont typeface="Arial" panose="020B0604020202020204" pitchFamily="34" charset="0"/>
              <a:buChar char="•"/>
            </a:pPr>
            <a:r>
              <a:rPr lang="en-US" sz="1200" b="1" dirty="0">
                <a:solidFill>
                  <a:schemeClr val="bg1"/>
                </a:solidFill>
              </a:rPr>
              <a:t>Top Left</a:t>
            </a:r>
            <a:r>
              <a:rPr lang="en-US" sz="1200" dirty="0">
                <a:solidFill>
                  <a:schemeClr val="bg1"/>
                </a:solidFill>
              </a:rPr>
              <a:t>: Low Income, High Spending</a:t>
            </a:r>
          </a:p>
          <a:p>
            <a:pPr lvl="1" indent="-171450">
              <a:spcBef>
                <a:spcPts val="600"/>
              </a:spcBef>
              <a:buClr>
                <a:schemeClr val="bg1"/>
              </a:buClr>
              <a:buFont typeface="Arial" panose="020B0604020202020204" pitchFamily="34" charset="0"/>
              <a:buChar char="•"/>
            </a:pPr>
            <a:r>
              <a:rPr lang="en-US" sz="1200" b="1" dirty="0">
                <a:solidFill>
                  <a:schemeClr val="bg1"/>
                </a:solidFill>
              </a:rPr>
              <a:t>Top Right</a:t>
            </a:r>
            <a:r>
              <a:rPr lang="en-US" sz="1200" dirty="0">
                <a:solidFill>
                  <a:schemeClr val="bg1"/>
                </a:solidFill>
              </a:rPr>
              <a:t>: High Income, High Spending</a:t>
            </a:r>
          </a:p>
          <a:p>
            <a:pPr lvl="1" indent="-171450">
              <a:spcBef>
                <a:spcPts val="600"/>
              </a:spcBef>
              <a:buClr>
                <a:schemeClr val="bg1"/>
              </a:buClr>
              <a:buFont typeface="Arial" panose="020B0604020202020204" pitchFamily="34" charset="0"/>
              <a:buChar char="•"/>
            </a:pPr>
            <a:r>
              <a:rPr lang="en-US" sz="1200" b="1" dirty="0">
                <a:solidFill>
                  <a:schemeClr val="bg1"/>
                </a:solidFill>
              </a:rPr>
              <a:t>Middle</a:t>
            </a:r>
            <a:r>
              <a:rPr lang="en-US" sz="1200" dirty="0">
                <a:solidFill>
                  <a:schemeClr val="bg1"/>
                </a:solidFill>
              </a:rPr>
              <a:t>: Moderate Income, Moderate Spending</a:t>
            </a:r>
          </a:p>
          <a:p>
            <a:pPr lvl="1" indent="-171450">
              <a:spcBef>
                <a:spcPts val="600"/>
              </a:spcBef>
              <a:buClr>
                <a:schemeClr val="bg1"/>
              </a:buClr>
              <a:buFont typeface="Arial" panose="020B0604020202020204" pitchFamily="34" charset="0"/>
              <a:buChar char="•"/>
            </a:pPr>
            <a:r>
              <a:rPr lang="en-US" sz="1200" b="1" dirty="0">
                <a:solidFill>
                  <a:schemeClr val="bg1"/>
                </a:solidFill>
              </a:rPr>
              <a:t>Bottom Left</a:t>
            </a:r>
            <a:r>
              <a:rPr lang="en-US" sz="1200" dirty="0">
                <a:solidFill>
                  <a:schemeClr val="bg1"/>
                </a:solidFill>
              </a:rPr>
              <a:t>: Low Income, Low Spending</a:t>
            </a:r>
          </a:p>
          <a:p>
            <a:pPr lvl="1" indent="-171450">
              <a:spcBef>
                <a:spcPts val="600"/>
              </a:spcBef>
              <a:buClr>
                <a:schemeClr val="bg1"/>
              </a:buClr>
              <a:buFont typeface="Arial" panose="020B0604020202020204" pitchFamily="34" charset="0"/>
              <a:buChar char="•"/>
            </a:pPr>
            <a:r>
              <a:rPr lang="en-US" sz="1200" b="1" dirty="0">
                <a:solidFill>
                  <a:schemeClr val="bg1"/>
                </a:solidFill>
              </a:rPr>
              <a:t>Bottom Right</a:t>
            </a:r>
            <a:r>
              <a:rPr lang="en-US" sz="1200" dirty="0">
                <a:solidFill>
                  <a:schemeClr val="bg1"/>
                </a:solidFill>
              </a:rPr>
              <a:t>: High Income, Low Spending</a:t>
            </a:r>
          </a:p>
        </p:txBody>
      </p:sp>
      <p:sp>
        <p:nvSpPr>
          <p:cNvPr id="14" name="TextBox 13">
            <a:extLst>
              <a:ext uri="{FF2B5EF4-FFF2-40B4-BE49-F238E27FC236}">
                <a16:creationId xmlns:a16="http://schemas.microsoft.com/office/drawing/2014/main" id="{1E99E9BE-B336-6B4F-F8D8-F659B1F72F03}"/>
              </a:ext>
            </a:extLst>
          </p:cNvPr>
          <p:cNvSpPr txBox="1"/>
          <p:nvPr/>
        </p:nvSpPr>
        <p:spPr>
          <a:xfrm>
            <a:off x="327454" y="1151846"/>
            <a:ext cx="3507260" cy="1431161"/>
          </a:xfrm>
          <a:prstGeom prst="rect">
            <a:avLst/>
          </a:prstGeom>
          <a:noFill/>
        </p:spPr>
        <p:txBody>
          <a:bodyPr wrap="square">
            <a:spAutoFit/>
          </a:bodyPr>
          <a:lstStyle/>
          <a:p>
            <a:r>
              <a:rPr lang="en-US" sz="1200" b="1" dirty="0">
                <a:solidFill>
                  <a:schemeClr val="bg1"/>
                </a:solidFill>
              </a:rPr>
              <a:t>Correlation Heat Map:</a:t>
            </a:r>
          </a:p>
          <a:p>
            <a:pPr marL="171450" indent="-171450">
              <a:spcBef>
                <a:spcPts val="600"/>
              </a:spcBef>
              <a:buFont typeface="Arial" panose="020B0604020202020204" pitchFamily="34" charset="0"/>
              <a:buChar char="•"/>
            </a:pPr>
            <a:r>
              <a:rPr lang="en-US" sz="1200" dirty="0">
                <a:solidFill>
                  <a:schemeClr val="bg1"/>
                </a:solidFill>
              </a:rPr>
              <a:t>Aligns with trends from the pair plot's regression lines</a:t>
            </a:r>
          </a:p>
          <a:p>
            <a:pPr marL="171450" indent="-171450">
              <a:spcBef>
                <a:spcPts val="600"/>
              </a:spcBef>
              <a:buFont typeface="Arial" panose="020B0604020202020204" pitchFamily="34" charset="0"/>
              <a:buChar char="•"/>
            </a:pPr>
            <a:r>
              <a:rPr lang="en-US" sz="1200" dirty="0">
                <a:solidFill>
                  <a:schemeClr val="bg1"/>
                </a:solidFill>
              </a:rPr>
              <a:t>Correlation coefficients show relatively low numbers</a:t>
            </a:r>
          </a:p>
          <a:p>
            <a:pPr marL="171450" indent="-171450">
              <a:spcBef>
                <a:spcPts val="600"/>
              </a:spcBef>
              <a:buFont typeface="Arial" panose="020B0604020202020204" pitchFamily="34" charset="0"/>
              <a:buChar char="•"/>
            </a:pPr>
            <a:r>
              <a:rPr lang="en-US" sz="1200" dirty="0">
                <a:solidFill>
                  <a:schemeClr val="bg1"/>
                </a:solidFill>
              </a:rPr>
              <a:t>Indicates weak relationships between features</a:t>
            </a:r>
          </a:p>
        </p:txBody>
      </p:sp>
      <p:sp>
        <p:nvSpPr>
          <p:cNvPr id="9" name="Rectangle 8">
            <a:extLst>
              <a:ext uri="{FF2B5EF4-FFF2-40B4-BE49-F238E27FC236}">
                <a16:creationId xmlns:a16="http://schemas.microsoft.com/office/drawing/2014/main" id="{79C36556-7513-B2E9-37E5-8C9A6E0AC244}"/>
              </a:ext>
            </a:extLst>
          </p:cNvPr>
          <p:cNvSpPr/>
          <p:nvPr/>
        </p:nvSpPr>
        <p:spPr>
          <a:xfrm>
            <a:off x="178658" y="3247830"/>
            <a:ext cx="72596" cy="269577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F041D259-E339-586E-460B-467F6A79FDED}"/>
              </a:ext>
            </a:extLst>
          </p:cNvPr>
          <p:cNvSpPr/>
          <p:nvPr/>
        </p:nvSpPr>
        <p:spPr>
          <a:xfrm>
            <a:off x="178658" y="1250690"/>
            <a:ext cx="72596" cy="122581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E85914E8-5B9D-EDF5-81BF-B00CF5C37FBC}"/>
              </a:ext>
            </a:extLst>
          </p:cNvPr>
          <p:cNvSpPr/>
          <p:nvPr/>
        </p:nvSpPr>
        <p:spPr>
          <a:xfrm>
            <a:off x="3962399" y="0"/>
            <a:ext cx="337235" cy="6858000"/>
          </a:xfrm>
          <a:prstGeom prst="rect">
            <a:avLst/>
          </a:prstGeom>
          <a:solidFill>
            <a:srgbClr val="FCF0E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4" descr="A diagram of blue dots&#10;&#10;Description automatically generated">
            <a:extLst>
              <a:ext uri="{FF2B5EF4-FFF2-40B4-BE49-F238E27FC236}">
                <a16:creationId xmlns:a16="http://schemas.microsoft.com/office/drawing/2014/main" id="{6496E935-F800-4EE7-F2AD-9044704A44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36237" y="3594406"/>
            <a:ext cx="3931920" cy="2964381"/>
          </a:xfrm>
          <a:prstGeom prst="rect">
            <a:avLst/>
          </a:prstGeom>
          <a:ln>
            <a:solidFill>
              <a:schemeClr val="bg1">
                <a:lumMod val="75000"/>
              </a:schemeClr>
            </a:solidFill>
          </a:ln>
        </p:spPr>
      </p:pic>
      <p:pic>
        <p:nvPicPr>
          <p:cNvPr id="6" name="Picture 5" descr="A red and blue squares with numbers&#10;&#10;Description automatically generated">
            <a:extLst>
              <a:ext uri="{FF2B5EF4-FFF2-40B4-BE49-F238E27FC236}">
                <a16:creationId xmlns:a16="http://schemas.microsoft.com/office/drawing/2014/main" id="{DCC40E74-14AA-E739-8A68-D75A4BA0ED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36236" y="247693"/>
            <a:ext cx="3931920" cy="3118676"/>
          </a:xfrm>
          <a:prstGeom prst="rect">
            <a:avLst/>
          </a:prstGeom>
          <a:ln>
            <a:solidFill>
              <a:schemeClr val="bg1">
                <a:lumMod val="75000"/>
              </a:schemeClr>
            </a:solidFill>
          </a:ln>
        </p:spPr>
      </p:pic>
      <p:sp>
        <p:nvSpPr>
          <p:cNvPr id="12" name="Title 1">
            <a:extLst>
              <a:ext uri="{FF2B5EF4-FFF2-40B4-BE49-F238E27FC236}">
                <a16:creationId xmlns:a16="http://schemas.microsoft.com/office/drawing/2014/main" id="{20F5520F-961D-789B-D604-E127A622C133}"/>
              </a:ext>
            </a:extLst>
          </p:cNvPr>
          <p:cNvSpPr>
            <a:spLocks noGrp="1"/>
          </p:cNvSpPr>
          <p:nvPr>
            <p:ph type="title"/>
          </p:nvPr>
        </p:nvSpPr>
        <p:spPr>
          <a:xfrm>
            <a:off x="312008" y="229459"/>
            <a:ext cx="3632886" cy="488576"/>
          </a:xfrm>
        </p:spPr>
        <p:txBody>
          <a:bodyPr>
            <a:normAutofit fontScale="90000"/>
          </a:bodyPr>
          <a:lstStyle/>
          <a:p>
            <a:r>
              <a:rPr lang="en-US" sz="2800" b="1" dirty="0"/>
              <a:t>Exploratory Data Analysis</a:t>
            </a:r>
            <a:br>
              <a:rPr lang="en-US" sz="2800" dirty="0"/>
            </a:br>
            <a:r>
              <a:rPr lang="en-US" sz="1600" dirty="0"/>
              <a:t>Bivariate Analysis - Part 3</a:t>
            </a:r>
          </a:p>
        </p:txBody>
      </p:sp>
      <p:pic>
        <p:nvPicPr>
          <p:cNvPr id="7" name="Picture 6" descr="A black background with red letters&#10;&#10;Description automatically generated">
            <a:extLst>
              <a:ext uri="{FF2B5EF4-FFF2-40B4-BE49-F238E27FC236}">
                <a16:creationId xmlns:a16="http://schemas.microsoft.com/office/drawing/2014/main" id="{FB01AE30-0BDE-802B-4BE3-63F05604637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460446" y="115470"/>
            <a:ext cx="712304" cy="479476"/>
          </a:xfrm>
          <a:prstGeom prst="rect">
            <a:avLst/>
          </a:prstGeom>
        </p:spPr>
      </p:pic>
    </p:spTree>
    <p:extLst>
      <p:ext uri="{BB962C8B-B14F-4D97-AF65-F5344CB8AC3E}">
        <p14:creationId xmlns:p14="http://schemas.microsoft.com/office/powerpoint/2010/main" val="12449861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CF0EE"/>
        </a:solidFill>
        <a:effectLst/>
      </p:bgPr>
    </p:bg>
    <p:spTree>
      <p:nvGrpSpPr>
        <p:cNvPr id="1" name=""/>
        <p:cNvGrpSpPr/>
        <p:nvPr/>
      </p:nvGrpSpPr>
      <p:grpSpPr>
        <a:xfrm>
          <a:off x="0" y="0"/>
          <a:ext cx="0" cy="0"/>
          <a:chOff x="0" y="0"/>
          <a:chExt cx="0" cy="0"/>
        </a:xfrm>
      </p:grpSpPr>
      <p:sp>
        <p:nvSpPr>
          <p:cNvPr id="13" name="Content Placeholder 2">
            <a:extLst>
              <a:ext uri="{FF2B5EF4-FFF2-40B4-BE49-F238E27FC236}">
                <a16:creationId xmlns:a16="http://schemas.microsoft.com/office/drawing/2014/main" id="{D6F9C4ED-E0AC-4AF2-B596-60D57F5F8D2E}"/>
              </a:ext>
            </a:extLst>
          </p:cNvPr>
          <p:cNvSpPr txBox="1">
            <a:spLocks/>
          </p:cNvSpPr>
          <p:nvPr/>
        </p:nvSpPr>
        <p:spPr>
          <a:xfrm>
            <a:off x="1204284" y="2022657"/>
            <a:ext cx="10058400" cy="3095917"/>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US" dirty="0"/>
              <a:t>Initialization and Fitting:</a:t>
            </a:r>
          </a:p>
          <a:p>
            <a:pPr>
              <a:buFont typeface="Wingdings" panose="05000000000000000000" pitchFamily="2" charset="2"/>
              <a:buChar char="§"/>
            </a:pPr>
            <a:r>
              <a:rPr lang="en-US" dirty="0"/>
              <a:t>  Introduced and fitted the KMeans clustering model to the dataset</a:t>
            </a:r>
          </a:p>
          <a:p>
            <a:pPr>
              <a:buFont typeface="Wingdings" panose="05000000000000000000" pitchFamily="2" charset="2"/>
              <a:buChar char="§"/>
            </a:pPr>
            <a:r>
              <a:rPr lang="en-US" dirty="0"/>
              <a:t>  Utilized features: Annual Income and Spending Score</a:t>
            </a:r>
          </a:p>
        </p:txBody>
      </p:sp>
      <p:sp>
        <p:nvSpPr>
          <p:cNvPr id="7" name="Title 6">
            <a:extLst>
              <a:ext uri="{FF2B5EF4-FFF2-40B4-BE49-F238E27FC236}">
                <a16:creationId xmlns:a16="http://schemas.microsoft.com/office/drawing/2014/main" id="{93644702-D9FC-FA04-A0FC-85B4698E12EF}"/>
              </a:ext>
            </a:extLst>
          </p:cNvPr>
          <p:cNvSpPr>
            <a:spLocks noGrp="1"/>
          </p:cNvSpPr>
          <p:nvPr>
            <p:ph type="title"/>
          </p:nvPr>
        </p:nvSpPr>
        <p:spPr/>
        <p:txBody>
          <a:bodyPr/>
          <a:lstStyle/>
          <a:p>
            <a:r>
              <a:rPr lang="en-US" b="1" dirty="0"/>
              <a:t>Model Development </a:t>
            </a:r>
            <a:r>
              <a:rPr lang="en-US" sz="2000" dirty="0"/>
              <a:t>Part 1</a:t>
            </a:r>
            <a:endParaRPr lang="en-US" dirty="0"/>
          </a:p>
        </p:txBody>
      </p:sp>
      <p:sp>
        <p:nvSpPr>
          <p:cNvPr id="12" name="TextBox 11">
            <a:extLst>
              <a:ext uri="{FF2B5EF4-FFF2-40B4-BE49-F238E27FC236}">
                <a16:creationId xmlns:a16="http://schemas.microsoft.com/office/drawing/2014/main" id="{97E70278-5729-AE4D-EDB4-A4654F1A0F2C}"/>
              </a:ext>
            </a:extLst>
          </p:cNvPr>
          <p:cNvSpPr txBox="1"/>
          <p:nvPr/>
        </p:nvSpPr>
        <p:spPr>
          <a:xfrm>
            <a:off x="1207771" y="3666699"/>
            <a:ext cx="9107804" cy="1323439"/>
          </a:xfrm>
          <a:prstGeom prst="rect">
            <a:avLst/>
          </a:prstGeom>
          <a:solidFill>
            <a:srgbClr val="F7F7F7"/>
          </a:solidFill>
          <a:ln>
            <a:solidFill>
              <a:schemeClr val="bg1">
                <a:lumMod val="75000"/>
              </a:schemeClr>
            </a:solidFill>
          </a:ln>
        </p:spPr>
        <p:txBody>
          <a:bodyPr wrap="square">
            <a:spAutoFit/>
          </a:bodyPr>
          <a:lstStyle/>
          <a:p>
            <a:r>
              <a:rPr lang="en-US" sz="1000" b="0" dirty="0">
                <a:solidFill>
                  <a:srgbClr val="008000"/>
                </a:solidFill>
                <a:effectLst/>
                <a:latin typeface="Courier New" panose="02070309020205020404" pitchFamily="49" charset="0"/>
              </a:rPr>
              <a:t># Setup</a:t>
            </a:r>
          </a:p>
          <a:p>
            <a:r>
              <a:rPr lang="en-US" sz="1000" b="0" dirty="0">
                <a:solidFill>
                  <a:srgbClr val="AF00DB"/>
                </a:solidFill>
                <a:effectLst/>
                <a:latin typeface="Courier New" panose="02070309020205020404" pitchFamily="49" charset="0"/>
              </a:rPr>
              <a:t>from</a:t>
            </a:r>
            <a:r>
              <a:rPr lang="en-US" sz="1000" b="0" dirty="0">
                <a:solidFill>
                  <a:srgbClr val="000000"/>
                </a:solidFill>
                <a:effectLst/>
                <a:latin typeface="Courier New" panose="02070309020205020404" pitchFamily="49" charset="0"/>
              </a:rPr>
              <a:t> </a:t>
            </a:r>
            <a:r>
              <a:rPr lang="en-US" sz="1000" b="0" dirty="0" err="1">
                <a:solidFill>
                  <a:srgbClr val="000000"/>
                </a:solidFill>
                <a:effectLst/>
                <a:latin typeface="Courier New" panose="02070309020205020404" pitchFamily="49" charset="0"/>
              </a:rPr>
              <a:t>sklearn.cluster</a:t>
            </a:r>
            <a:r>
              <a:rPr lang="en-US" sz="1000" b="0" dirty="0">
                <a:solidFill>
                  <a:srgbClr val="000000"/>
                </a:solidFill>
                <a:effectLst/>
                <a:latin typeface="Courier New" panose="02070309020205020404" pitchFamily="49" charset="0"/>
              </a:rPr>
              <a:t> </a:t>
            </a:r>
            <a:r>
              <a:rPr lang="en-US" sz="1000" b="0" dirty="0">
                <a:solidFill>
                  <a:srgbClr val="AF00DB"/>
                </a:solidFill>
                <a:effectLst/>
                <a:latin typeface="Courier New" panose="02070309020205020404" pitchFamily="49" charset="0"/>
              </a:rPr>
              <a:t>import</a:t>
            </a:r>
            <a:r>
              <a:rPr lang="en-US" sz="1000" b="0" dirty="0">
                <a:solidFill>
                  <a:srgbClr val="000000"/>
                </a:solidFill>
                <a:effectLst/>
                <a:latin typeface="Courier New" panose="02070309020205020404" pitchFamily="49" charset="0"/>
              </a:rPr>
              <a:t> KMeans</a:t>
            </a:r>
            <a:endParaRPr lang="en-US" sz="1000" b="0" dirty="0">
              <a:solidFill>
                <a:srgbClr val="008000"/>
              </a:solidFill>
              <a:effectLst/>
              <a:latin typeface="Courier New" panose="02070309020205020404" pitchFamily="49" charset="0"/>
            </a:endParaRPr>
          </a:p>
          <a:p>
            <a:endParaRPr lang="en-US" sz="1000" dirty="0">
              <a:solidFill>
                <a:srgbClr val="008000"/>
              </a:solidFill>
              <a:latin typeface="Courier New" panose="02070309020205020404" pitchFamily="49" charset="0"/>
            </a:endParaRPr>
          </a:p>
          <a:p>
            <a:r>
              <a:rPr lang="en-US" sz="1000" b="0" dirty="0">
                <a:solidFill>
                  <a:srgbClr val="008000"/>
                </a:solidFill>
                <a:effectLst/>
                <a:latin typeface="Courier New" panose="02070309020205020404" pitchFamily="49" charset="0"/>
              </a:rPr>
              <a:t># Initiating KMeans clustering model</a:t>
            </a:r>
            <a:endParaRPr lang="en-US" sz="1000" b="0" dirty="0">
              <a:solidFill>
                <a:srgbClr val="000000"/>
              </a:solidFill>
              <a:effectLst/>
              <a:latin typeface="Courier New" panose="02070309020205020404" pitchFamily="49" charset="0"/>
            </a:endParaRPr>
          </a:p>
          <a:p>
            <a:r>
              <a:rPr lang="en-US" sz="1000" b="0" dirty="0">
                <a:solidFill>
                  <a:srgbClr val="000000"/>
                </a:solidFill>
                <a:effectLst/>
                <a:latin typeface="Courier New" panose="02070309020205020404" pitchFamily="49" charset="0"/>
              </a:rPr>
              <a:t>mallcustomer_cluster = KMeans()</a:t>
            </a:r>
          </a:p>
          <a:p>
            <a:br>
              <a:rPr lang="en-US" sz="1000" b="0" dirty="0">
                <a:solidFill>
                  <a:srgbClr val="000000"/>
                </a:solidFill>
                <a:effectLst/>
                <a:latin typeface="Courier New" panose="02070309020205020404" pitchFamily="49" charset="0"/>
              </a:rPr>
            </a:br>
            <a:r>
              <a:rPr lang="en-US" sz="1000" b="0" dirty="0">
                <a:solidFill>
                  <a:srgbClr val="008000"/>
                </a:solidFill>
                <a:effectLst/>
                <a:latin typeface="Courier New" panose="02070309020205020404" pitchFamily="49" charset="0"/>
              </a:rPr>
              <a:t># Fitting the model to annual income &amp; spending score columns to form clusters</a:t>
            </a:r>
            <a:endParaRPr lang="en-US" sz="1000" b="0" dirty="0">
              <a:solidFill>
                <a:srgbClr val="000000"/>
              </a:solidFill>
              <a:effectLst/>
              <a:latin typeface="Courier New" panose="02070309020205020404" pitchFamily="49" charset="0"/>
            </a:endParaRPr>
          </a:p>
          <a:p>
            <a:r>
              <a:rPr lang="en-US" sz="1000" b="0" dirty="0">
                <a:solidFill>
                  <a:srgbClr val="000000"/>
                </a:solidFill>
                <a:effectLst/>
                <a:latin typeface="Courier New" panose="02070309020205020404" pitchFamily="49" charset="0"/>
              </a:rPr>
              <a:t>mallcustomer_cluster.fit(mallcustomer_df_mb[[</a:t>
            </a:r>
            <a:r>
              <a:rPr lang="en-US" sz="1000" b="0" dirty="0">
                <a:solidFill>
                  <a:srgbClr val="A31515"/>
                </a:solidFill>
                <a:effectLst/>
                <a:latin typeface="Courier New" panose="02070309020205020404" pitchFamily="49" charset="0"/>
              </a:rPr>
              <a:t>'Annual Income (k$)'</a:t>
            </a:r>
            <a:r>
              <a:rPr lang="en-US" sz="1000" b="0" dirty="0">
                <a:solidFill>
                  <a:srgbClr val="000000"/>
                </a:solidFill>
                <a:effectLst/>
                <a:latin typeface="Courier New" panose="02070309020205020404" pitchFamily="49" charset="0"/>
              </a:rPr>
              <a:t>,</a:t>
            </a:r>
            <a:r>
              <a:rPr lang="en-US" sz="1000" b="0" dirty="0">
                <a:solidFill>
                  <a:srgbClr val="A31515"/>
                </a:solidFill>
                <a:effectLst/>
                <a:latin typeface="Courier New" panose="02070309020205020404" pitchFamily="49" charset="0"/>
              </a:rPr>
              <a:t>'Spending Score (1-100)'</a:t>
            </a:r>
            <a:r>
              <a:rPr lang="en-US" sz="1000" b="0" dirty="0">
                <a:solidFill>
                  <a:srgbClr val="000000"/>
                </a:solidFill>
                <a:effectLst/>
                <a:latin typeface="Courier New" panose="02070309020205020404" pitchFamily="49" charset="0"/>
              </a:rPr>
              <a:t>]])</a:t>
            </a:r>
          </a:p>
        </p:txBody>
      </p:sp>
      <p:pic>
        <p:nvPicPr>
          <p:cNvPr id="8" name="Picture 7" descr="A black background with red letters&#10;&#10;Description automatically generated">
            <a:extLst>
              <a:ext uri="{FF2B5EF4-FFF2-40B4-BE49-F238E27FC236}">
                <a16:creationId xmlns:a16="http://schemas.microsoft.com/office/drawing/2014/main" id="{59A0384B-5C0D-0C60-3C21-56FEDBA90D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60446" y="115470"/>
            <a:ext cx="712304" cy="479476"/>
          </a:xfrm>
          <a:prstGeom prst="rect">
            <a:avLst/>
          </a:prstGeom>
        </p:spPr>
      </p:pic>
    </p:spTree>
    <p:extLst>
      <p:ext uri="{BB962C8B-B14F-4D97-AF65-F5344CB8AC3E}">
        <p14:creationId xmlns:p14="http://schemas.microsoft.com/office/powerpoint/2010/main" val="39846015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CF0EE"/>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3644702-D9FC-FA04-A0FC-85B4698E12EF}"/>
              </a:ext>
            </a:extLst>
          </p:cNvPr>
          <p:cNvSpPr>
            <a:spLocks noGrp="1"/>
          </p:cNvSpPr>
          <p:nvPr>
            <p:ph type="title"/>
          </p:nvPr>
        </p:nvSpPr>
        <p:spPr/>
        <p:txBody>
          <a:bodyPr/>
          <a:lstStyle/>
          <a:p>
            <a:r>
              <a:rPr lang="en-US" b="1" dirty="0"/>
              <a:t>Model Development </a:t>
            </a:r>
            <a:r>
              <a:rPr lang="en-US" sz="2000" dirty="0"/>
              <a:t>Part 2</a:t>
            </a:r>
          </a:p>
        </p:txBody>
      </p:sp>
      <p:sp>
        <p:nvSpPr>
          <p:cNvPr id="13" name="Content Placeholder 2">
            <a:extLst>
              <a:ext uri="{FF2B5EF4-FFF2-40B4-BE49-F238E27FC236}">
                <a16:creationId xmlns:a16="http://schemas.microsoft.com/office/drawing/2014/main" id="{D6F9C4ED-E0AC-4AF2-B596-60D57F5F8D2E}"/>
              </a:ext>
            </a:extLst>
          </p:cNvPr>
          <p:cNvSpPr txBox="1">
            <a:spLocks/>
          </p:cNvSpPr>
          <p:nvPr/>
        </p:nvSpPr>
        <p:spPr>
          <a:xfrm>
            <a:off x="1204284" y="2022657"/>
            <a:ext cx="10058400" cy="3095917"/>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US" dirty="0"/>
              <a:t>Inertia and Elbow Method:</a:t>
            </a:r>
          </a:p>
          <a:p>
            <a:pPr>
              <a:buFont typeface="Wingdings" panose="05000000000000000000" pitchFamily="2" charset="2"/>
              <a:buChar char="§"/>
            </a:pPr>
            <a:r>
              <a:rPr lang="en-US" dirty="0"/>
              <a:t>  Applied the inertia and elbow method to determine the optimal # of clusters</a:t>
            </a:r>
          </a:p>
          <a:p>
            <a:pPr>
              <a:buFont typeface="Wingdings" panose="05000000000000000000" pitchFamily="2" charset="2"/>
              <a:buChar char="§"/>
            </a:pPr>
            <a:r>
              <a:rPr lang="en-US" dirty="0"/>
              <a:t>  Selected 5 clusters based on the elbow plot</a:t>
            </a:r>
          </a:p>
        </p:txBody>
      </p:sp>
      <p:sp>
        <p:nvSpPr>
          <p:cNvPr id="8" name="TextBox 7">
            <a:extLst>
              <a:ext uri="{FF2B5EF4-FFF2-40B4-BE49-F238E27FC236}">
                <a16:creationId xmlns:a16="http://schemas.microsoft.com/office/drawing/2014/main" id="{D5AF8D1B-7568-69BC-4870-B0EF20D7B0F2}"/>
              </a:ext>
            </a:extLst>
          </p:cNvPr>
          <p:cNvSpPr txBox="1"/>
          <p:nvPr/>
        </p:nvSpPr>
        <p:spPr>
          <a:xfrm>
            <a:off x="1204284" y="3617840"/>
            <a:ext cx="6825291" cy="2246769"/>
          </a:xfrm>
          <a:prstGeom prst="rect">
            <a:avLst/>
          </a:prstGeom>
          <a:solidFill>
            <a:srgbClr val="F7F7F7"/>
          </a:solidFill>
          <a:ln>
            <a:solidFill>
              <a:schemeClr val="bg1">
                <a:lumMod val="75000"/>
              </a:schemeClr>
            </a:solidFill>
          </a:ln>
        </p:spPr>
        <p:txBody>
          <a:bodyPr wrap="square">
            <a:spAutoFit/>
          </a:bodyPr>
          <a:lstStyle/>
          <a:p>
            <a:r>
              <a:rPr lang="en-US" sz="1000" b="0" dirty="0">
                <a:solidFill>
                  <a:srgbClr val="008000"/>
                </a:solidFill>
                <a:effectLst/>
                <a:latin typeface="Courier New" panose="02070309020205020404" pitchFamily="49" charset="0"/>
              </a:rPr>
              <a:t># Looping through a range of cluster numbers from 1 to 10 to calculate the inertia scores for each cluster count</a:t>
            </a:r>
            <a:endParaRPr lang="en-US" sz="1000" b="0" dirty="0">
              <a:solidFill>
                <a:srgbClr val="000000"/>
              </a:solidFill>
              <a:effectLst/>
              <a:latin typeface="Courier New" panose="02070309020205020404" pitchFamily="49" charset="0"/>
            </a:endParaRPr>
          </a:p>
          <a:p>
            <a:r>
              <a:rPr lang="en-US" sz="1000" b="0" dirty="0">
                <a:solidFill>
                  <a:srgbClr val="AF00DB"/>
                </a:solidFill>
                <a:effectLst/>
                <a:latin typeface="Courier New" panose="02070309020205020404" pitchFamily="49" charset="0"/>
              </a:rPr>
              <a:t>for</a:t>
            </a:r>
            <a:r>
              <a:rPr lang="en-US" sz="1000" b="0" dirty="0">
                <a:solidFill>
                  <a:srgbClr val="000000"/>
                </a:solidFill>
                <a:effectLst/>
                <a:latin typeface="Courier New" panose="02070309020205020404" pitchFamily="49" charset="0"/>
              </a:rPr>
              <a:t> </a:t>
            </a:r>
            <a:r>
              <a:rPr lang="en-US" sz="1000" b="0" dirty="0" err="1">
                <a:solidFill>
                  <a:srgbClr val="000000"/>
                </a:solidFill>
                <a:effectLst/>
                <a:latin typeface="Courier New" panose="02070309020205020404" pitchFamily="49" charset="0"/>
              </a:rPr>
              <a:t>range_i</a:t>
            </a:r>
            <a:r>
              <a:rPr lang="en-US" sz="1000" b="0" dirty="0">
                <a:solidFill>
                  <a:srgbClr val="000000"/>
                </a:solidFill>
                <a:effectLst/>
                <a:latin typeface="Courier New" panose="02070309020205020404" pitchFamily="49" charset="0"/>
              </a:rPr>
              <a:t> </a:t>
            </a:r>
            <a:r>
              <a:rPr lang="en-US" sz="1000" b="0" dirty="0">
                <a:solidFill>
                  <a:srgbClr val="0000FF"/>
                </a:solidFill>
                <a:effectLst/>
                <a:latin typeface="Courier New" panose="02070309020205020404" pitchFamily="49" charset="0"/>
              </a:rPr>
              <a:t>in</a:t>
            </a:r>
            <a:r>
              <a:rPr lang="en-US" sz="1000" b="0" dirty="0">
                <a:solidFill>
                  <a:srgbClr val="000000"/>
                </a:solidFill>
                <a:effectLst/>
                <a:latin typeface="Courier New" panose="02070309020205020404" pitchFamily="49" charset="0"/>
              </a:rPr>
              <a:t> range (</a:t>
            </a:r>
            <a:r>
              <a:rPr lang="en-US" sz="1000" b="0" dirty="0">
                <a:solidFill>
                  <a:srgbClr val="116644"/>
                </a:solidFill>
                <a:effectLst/>
                <a:latin typeface="Courier New" panose="02070309020205020404" pitchFamily="49" charset="0"/>
              </a:rPr>
              <a:t>1</a:t>
            </a:r>
            <a:r>
              <a:rPr lang="en-US" sz="1000" b="0" dirty="0">
                <a:solidFill>
                  <a:srgbClr val="000000"/>
                </a:solidFill>
                <a:effectLst/>
                <a:latin typeface="Courier New" panose="02070309020205020404" pitchFamily="49" charset="0"/>
              </a:rPr>
              <a:t>,</a:t>
            </a:r>
            <a:r>
              <a:rPr lang="en-US" sz="1000" b="0" dirty="0">
                <a:solidFill>
                  <a:srgbClr val="116644"/>
                </a:solidFill>
                <a:effectLst/>
                <a:latin typeface="Courier New" panose="02070309020205020404" pitchFamily="49" charset="0"/>
              </a:rPr>
              <a:t>11</a:t>
            </a:r>
            <a:r>
              <a:rPr lang="en-US" sz="1000" b="0" dirty="0">
                <a:solidFill>
                  <a:srgbClr val="000000"/>
                </a:solidFill>
                <a:effectLst/>
                <a:latin typeface="Courier New" panose="02070309020205020404" pitchFamily="49" charset="0"/>
              </a:rPr>
              <a:t>):</a:t>
            </a:r>
          </a:p>
          <a:p>
            <a:r>
              <a:rPr lang="en-US" sz="1000" b="0" dirty="0">
                <a:solidFill>
                  <a:srgbClr val="000000"/>
                </a:solidFill>
                <a:effectLst/>
                <a:latin typeface="Courier New" panose="02070309020205020404" pitchFamily="49" charset="0"/>
              </a:rPr>
              <a:t>  </a:t>
            </a:r>
            <a:r>
              <a:rPr lang="en-US" sz="1000" b="0" dirty="0" err="1">
                <a:solidFill>
                  <a:srgbClr val="000000"/>
                </a:solidFill>
                <a:effectLst/>
                <a:latin typeface="Courier New" panose="02070309020205020404" pitchFamily="49" charset="0"/>
              </a:rPr>
              <a:t>kmeans_model</a:t>
            </a:r>
            <a:r>
              <a:rPr lang="en-US" sz="1000" b="0" dirty="0">
                <a:solidFill>
                  <a:srgbClr val="000000"/>
                </a:solidFill>
                <a:effectLst/>
                <a:latin typeface="Courier New" panose="02070309020205020404" pitchFamily="49" charset="0"/>
              </a:rPr>
              <a:t>=KMeans(</a:t>
            </a:r>
            <a:r>
              <a:rPr lang="en-US" sz="1000" b="0" dirty="0" err="1">
                <a:solidFill>
                  <a:srgbClr val="000000"/>
                </a:solidFill>
                <a:effectLst/>
                <a:latin typeface="Courier New" panose="02070309020205020404" pitchFamily="49" charset="0"/>
              </a:rPr>
              <a:t>n_clusters</a:t>
            </a:r>
            <a:r>
              <a:rPr lang="en-US" sz="1000" b="0" dirty="0">
                <a:solidFill>
                  <a:srgbClr val="000000"/>
                </a:solidFill>
                <a:effectLst/>
                <a:latin typeface="Courier New" panose="02070309020205020404" pitchFamily="49" charset="0"/>
              </a:rPr>
              <a:t>=</a:t>
            </a:r>
            <a:r>
              <a:rPr lang="en-US" sz="1000" b="0" dirty="0" err="1">
                <a:solidFill>
                  <a:srgbClr val="000000"/>
                </a:solidFill>
                <a:effectLst/>
                <a:latin typeface="Courier New" panose="02070309020205020404" pitchFamily="49" charset="0"/>
              </a:rPr>
              <a:t>range_i</a:t>
            </a:r>
            <a:r>
              <a:rPr lang="en-US" sz="1000" b="0" dirty="0">
                <a:solidFill>
                  <a:srgbClr val="000000"/>
                </a:solidFill>
                <a:effectLst/>
                <a:latin typeface="Courier New" panose="02070309020205020404" pitchFamily="49" charset="0"/>
              </a:rPr>
              <a:t>)</a:t>
            </a:r>
          </a:p>
          <a:p>
            <a:r>
              <a:rPr lang="en-US" sz="1000" b="0" dirty="0">
                <a:solidFill>
                  <a:srgbClr val="000000"/>
                </a:solidFill>
                <a:effectLst/>
                <a:latin typeface="Courier New" panose="02070309020205020404" pitchFamily="49" charset="0"/>
              </a:rPr>
              <a:t>  </a:t>
            </a:r>
            <a:r>
              <a:rPr lang="en-US" sz="1000" b="0" dirty="0" err="1">
                <a:solidFill>
                  <a:srgbClr val="000000"/>
                </a:solidFill>
                <a:effectLst/>
                <a:latin typeface="Courier New" panose="02070309020205020404" pitchFamily="49" charset="0"/>
              </a:rPr>
              <a:t>kmeans_model.fit</a:t>
            </a:r>
            <a:r>
              <a:rPr lang="en-US" sz="1000" b="0" dirty="0">
                <a:solidFill>
                  <a:srgbClr val="000000"/>
                </a:solidFill>
                <a:effectLst/>
                <a:latin typeface="Courier New" panose="02070309020205020404" pitchFamily="49" charset="0"/>
              </a:rPr>
              <a:t>(mallcustomer_df_mb[[</a:t>
            </a:r>
            <a:r>
              <a:rPr lang="en-US" sz="1000" b="0" dirty="0">
                <a:solidFill>
                  <a:srgbClr val="A31515"/>
                </a:solidFill>
                <a:effectLst/>
                <a:latin typeface="Courier New" panose="02070309020205020404" pitchFamily="49" charset="0"/>
              </a:rPr>
              <a:t>'Annual Income (k$)'</a:t>
            </a:r>
            <a:r>
              <a:rPr lang="en-US" sz="1000" b="0" dirty="0">
                <a:solidFill>
                  <a:srgbClr val="000000"/>
                </a:solidFill>
                <a:effectLst/>
                <a:latin typeface="Courier New" panose="02070309020205020404" pitchFamily="49" charset="0"/>
              </a:rPr>
              <a:t>,</a:t>
            </a:r>
            <a:r>
              <a:rPr lang="en-US" sz="1000" b="0" dirty="0">
                <a:solidFill>
                  <a:srgbClr val="A31515"/>
                </a:solidFill>
                <a:effectLst/>
                <a:latin typeface="Courier New" panose="02070309020205020404" pitchFamily="49" charset="0"/>
              </a:rPr>
              <a:t>'Spending Score (1-100)'</a:t>
            </a:r>
            <a:r>
              <a:rPr lang="en-US" sz="1000" b="0" dirty="0">
                <a:solidFill>
                  <a:srgbClr val="000000"/>
                </a:solidFill>
                <a:effectLst/>
                <a:latin typeface="Courier New" panose="02070309020205020404" pitchFamily="49" charset="0"/>
              </a:rPr>
              <a:t>]])</a:t>
            </a:r>
          </a:p>
          <a:p>
            <a:r>
              <a:rPr lang="en-US" sz="1000" b="0" dirty="0">
                <a:solidFill>
                  <a:srgbClr val="000000"/>
                </a:solidFill>
                <a:effectLst/>
                <a:latin typeface="Courier New" panose="02070309020205020404" pitchFamily="49" charset="0"/>
              </a:rPr>
              <a:t>  </a:t>
            </a:r>
            <a:r>
              <a:rPr lang="en-US" sz="1000" b="0" dirty="0" err="1">
                <a:solidFill>
                  <a:srgbClr val="000000"/>
                </a:solidFill>
                <a:effectLst/>
                <a:latin typeface="Courier New" panose="02070309020205020404" pitchFamily="49" charset="0"/>
              </a:rPr>
              <a:t>inertia_scores.append</a:t>
            </a:r>
            <a:r>
              <a:rPr lang="en-US" sz="1000" b="0" dirty="0">
                <a:solidFill>
                  <a:srgbClr val="000000"/>
                </a:solidFill>
                <a:effectLst/>
                <a:latin typeface="Courier New" panose="02070309020205020404" pitchFamily="49" charset="0"/>
              </a:rPr>
              <a:t>(</a:t>
            </a:r>
            <a:r>
              <a:rPr lang="en-US" sz="1000" b="0" dirty="0" err="1">
                <a:solidFill>
                  <a:srgbClr val="000000"/>
                </a:solidFill>
                <a:effectLst/>
                <a:latin typeface="Courier New" panose="02070309020205020404" pitchFamily="49" charset="0"/>
              </a:rPr>
              <a:t>kmeans_model.inertia</a:t>
            </a:r>
            <a:r>
              <a:rPr lang="en-US" sz="1000" b="0" dirty="0">
                <a:solidFill>
                  <a:srgbClr val="000000"/>
                </a:solidFill>
                <a:effectLst/>
                <a:latin typeface="Courier New" panose="02070309020205020404" pitchFamily="49" charset="0"/>
              </a:rPr>
              <a:t>_)</a:t>
            </a:r>
          </a:p>
          <a:p>
            <a:br>
              <a:rPr lang="en-US" sz="1000" b="0" dirty="0">
                <a:solidFill>
                  <a:srgbClr val="000000"/>
                </a:solidFill>
                <a:effectLst/>
                <a:latin typeface="Courier New" panose="02070309020205020404" pitchFamily="49" charset="0"/>
              </a:rPr>
            </a:br>
            <a:r>
              <a:rPr lang="en-US" sz="1000" b="0" dirty="0">
                <a:solidFill>
                  <a:srgbClr val="008000"/>
                </a:solidFill>
                <a:effectLst/>
                <a:latin typeface="Courier New" panose="02070309020205020404" pitchFamily="49" charset="0"/>
              </a:rPr>
              <a:t># Plotting the inertia scores against the number of clusters to visualize the elbow   method</a:t>
            </a:r>
            <a:endParaRPr lang="en-US" sz="1000" b="0" dirty="0">
              <a:solidFill>
                <a:srgbClr val="000000"/>
              </a:solidFill>
              <a:effectLst/>
              <a:latin typeface="Courier New" panose="02070309020205020404" pitchFamily="49" charset="0"/>
            </a:endParaRPr>
          </a:p>
          <a:p>
            <a:r>
              <a:rPr lang="en-US" sz="1000" b="0" dirty="0" err="1">
                <a:solidFill>
                  <a:srgbClr val="000000"/>
                </a:solidFill>
                <a:effectLst/>
                <a:latin typeface="Courier New" panose="02070309020205020404" pitchFamily="49" charset="0"/>
              </a:rPr>
              <a:t>plt.plot</a:t>
            </a:r>
            <a:r>
              <a:rPr lang="en-US" sz="1000" b="0" dirty="0">
                <a:solidFill>
                  <a:srgbClr val="000000"/>
                </a:solidFill>
                <a:effectLst/>
                <a:latin typeface="Courier New" panose="02070309020205020404" pitchFamily="49" charset="0"/>
              </a:rPr>
              <a:t>(</a:t>
            </a:r>
            <a:r>
              <a:rPr lang="en-US" sz="1000" b="0" dirty="0">
                <a:solidFill>
                  <a:srgbClr val="795E26"/>
                </a:solidFill>
                <a:effectLst/>
                <a:latin typeface="Courier New" panose="02070309020205020404" pitchFamily="49" charset="0"/>
              </a:rPr>
              <a:t>range</a:t>
            </a:r>
            <a:r>
              <a:rPr lang="en-US" sz="1000" b="0" dirty="0">
                <a:solidFill>
                  <a:srgbClr val="000000"/>
                </a:solidFill>
                <a:effectLst/>
                <a:latin typeface="Courier New" panose="02070309020205020404" pitchFamily="49" charset="0"/>
              </a:rPr>
              <a:t>(</a:t>
            </a:r>
            <a:r>
              <a:rPr lang="en-US" sz="1000" b="0" dirty="0">
                <a:solidFill>
                  <a:srgbClr val="116644"/>
                </a:solidFill>
                <a:effectLst/>
                <a:latin typeface="Courier New" panose="02070309020205020404" pitchFamily="49" charset="0"/>
              </a:rPr>
              <a:t>1</a:t>
            </a:r>
            <a:r>
              <a:rPr lang="en-US" sz="1000" b="0" dirty="0">
                <a:solidFill>
                  <a:srgbClr val="000000"/>
                </a:solidFill>
                <a:effectLst/>
                <a:latin typeface="Courier New" panose="02070309020205020404" pitchFamily="49" charset="0"/>
              </a:rPr>
              <a:t>,</a:t>
            </a:r>
            <a:r>
              <a:rPr lang="en-US" sz="1000" b="0" dirty="0">
                <a:solidFill>
                  <a:srgbClr val="116644"/>
                </a:solidFill>
                <a:effectLst/>
                <a:latin typeface="Courier New" panose="02070309020205020404" pitchFamily="49" charset="0"/>
              </a:rPr>
              <a:t>11</a:t>
            </a:r>
            <a:r>
              <a:rPr lang="en-US" sz="1000" b="0" dirty="0">
                <a:solidFill>
                  <a:srgbClr val="000000"/>
                </a:solidFill>
                <a:effectLst/>
                <a:latin typeface="Courier New" panose="02070309020205020404" pitchFamily="49" charset="0"/>
              </a:rPr>
              <a:t>), </a:t>
            </a:r>
            <a:r>
              <a:rPr lang="en-US" sz="1000" b="0" dirty="0" err="1">
                <a:solidFill>
                  <a:srgbClr val="000000"/>
                </a:solidFill>
                <a:effectLst/>
                <a:latin typeface="Courier New" panose="02070309020205020404" pitchFamily="49" charset="0"/>
              </a:rPr>
              <a:t>inertia_scores</a:t>
            </a:r>
            <a:r>
              <a:rPr lang="en-US" sz="1000" b="0" dirty="0">
                <a:solidFill>
                  <a:srgbClr val="000000"/>
                </a:solidFill>
                <a:effectLst/>
                <a:latin typeface="Courier New" panose="02070309020205020404" pitchFamily="49" charset="0"/>
              </a:rPr>
              <a:t>, marker=</a:t>
            </a:r>
            <a:r>
              <a:rPr lang="en-US" sz="1000" b="0" dirty="0">
                <a:solidFill>
                  <a:srgbClr val="A31515"/>
                </a:solidFill>
                <a:effectLst/>
                <a:latin typeface="Courier New" panose="02070309020205020404" pitchFamily="49" charset="0"/>
              </a:rPr>
              <a:t>'o'</a:t>
            </a:r>
            <a:r>
              <a:rPr lang="en-US" sz="1000" b="0" dirty="0">
                <a:solidFill>
                  <a:srgbClr val="000000"/>
                </a:solidFill>
                <a:effectLst/>
                <a:latin typeface="Courier New" panose="02070309020205020404" pitchFamily="49" charset="0"/>
              </a:rPr>
              <a:t>, color=</a:t>
            </a:r>
            <a:r>
              <a:rPr lang="en-US" sz="1000" b="0" dirty="0">
                <a:solidFill>
                  <a:srgbClr val="A31515"/>
                </a:solidFill>
                <a:effectLst/>
                <a:latin typeface="Courier New" panose="02070309020205020404" pitchFamily="49" charset="0"/>
              </a:rPr>
              <a:t>'#2F5597'</a:t>
            </a:r>
            <a:r>
              <a:rPr lang="en-US" sz="1000" b="0" dirty="0">
                <a:solidFill>
                  <a:srgbClr val="000000"/>
                </a:solidFill>
                <a:effectLst/>
                <a:latin typeface="Courier New" panose="02070309020205020404" pitchFamily="49" charset="0"/>
              </a:rPr>
              <a:t>)</a:t>
            </a:r>
          </a:p>
          <a:p>
            <a:r>
              <a:rPr lang="en-US" sz="1000" b="0" dirty="0" err="1">
                <a:solidFill>
                  <a:srgbClr val="000000"/>
                </a:solidFill>
                <a:effectLst/>
                <a:latin typeface="Courier New" panose="02070309020205020404" pitchFamily="49" charset="0"/>
              </a:rPr>
              <a:t>plt.title</a:t>
            </a:r>
            <a:r>
              <a:rPr lang="en-US" sz="1000" b="0" dirty="0">
                <a:solidFill>
                  <a:srgbClr val="000000"/>
                </a:solidFill>
                <a:effectLst/>
                <a:latin typeface="Courier New" panose="02070309020205020404" pitchFamily="49" charset="0"/>
              </a:rPr>
              <a:t>(</a:t>
            </a:r>
            <a:r>
              <a:rPr lang="en-US" sz="1000" b="0" dirty="0">
                <a:solidFill>
                  <a:srgbClr val="A31515"/>
                </a:solidFill>
                <a:effectLst/>
                <a:latin typeface="Courier New" panose="02070309020205020404" pitchFamily="49" charset="0"/>
              </a:rPr>
              <a:t>'Inertia vs Number of Clusters'</a:t>
            </a:r>
            <a:r>
              <a:rPr lang="en-US" sz="1000" b="0" dirty="0">
                <a:solidFill>
                  <a:srgbClr val="000000"/>
                </a:solidFill>
                <a:effectLst/>
                <a:latin typeface="Courier New" panose="02070309020205020404" pitchFamily="49" charset="0"/>
              </a:rPr>
              <a:t>)</a:t>
            </a:r>
          </a:p>
          <a:p>
            <a:r>
              <a:rPr lang="en-US" sz="1000" b="0" dirty="0" err="1">
                <a:solidFill>
                  <a:srgbClr val="000000"/>
                </a:solidFill>
                <a:effectLst/>
                <a:latin typeface="Courier New" panose="02070309020205020404" pitchFamily="49" charset="0"/>
              </a:rPr>
              <a:t>plt.scatter</a:t>
            </a:r>
            <a:r>
              <a:rPr lang="en-US" sz="1000" b="0" dirty="0">
                <a:solidFill>
                  <a:srgbClr val="000000"/>
                </a:solidFill>
                <a:effectLst/>
                <a:latin typeface="Courier New" panose="02070309020205020404" pitchFamily="49" charset="0"/>
              </a:rPr>
              <a:t>(</a:t>
            </a:r>
            <a:r>
              <a:rPr lang="en-US" sz="1000" b="0" dirty="0">
                <a:solidFill>
                  <a:srgbClr val="116644"/>
                </a:solidFill>
                <a:effectLst/>
                <a:latin typeface="Courier New" panose="02070309020205020404" pitchFamily="49" charset="0"/>
              </a:rPr>
              <a:t>5</a:t>
            </a:r>
            <a:r>
              <a:rPr lang="en-US" sz="1000" b="0" dirty="0">
                <a:solidFill>
                  <a:srgbClr val="000000"/>
                </a:solidFill>
                <a:effectLst/>
                <a:latin typeface="Courier New" panose="02070309020205020404" pitchFamily="49" charset="0"/>
              </a:rPr>
              <a:t>, </a:t>
            </a:r>
            <a:r>
              <a:rPr lang="en-US" sz="1000" b="0" dirty="0" err="1">
                <a:solidFill>
                  <a:srgbClr val="000000"/>
                </a:solidFill>
                <a:effectLst/>
                <a:latin typeface="Courier New" panose="02070309020205020404" pitchFamily="49" charset="0"/>
              </a:rPr>
              <a:t>inertia_scores</a:t>
            </a:r>
            <a:r>
              <a:rPr lang="en-US" sz="1000" b="0" dirty="0">
                <a:solidFill>
                  <a:srgbClr val="000000"/>
                </a:solidFill>
                <a:effectLst/>
                <a:latin typeface="Courier New" panose="02070309020205020404" pitchFamily="49" charset="0"/>
              </a:rPr>
              <a:t>[</a:t>
            </a:r>
            <a:r>
              <a:rPr lang="en-US" sz="1000" b="0" dirty="0">
                <a:solidFill>
                  <a:srgbClr val="116644"/>
                </a:solidFill>
                <a:effectLst/>
                <a:latin typeface="Courier New" panose="02070309020205020404" pitchFamily="49" charset="0"/>
              </a:rPr>
              <a:t>4</a:t>
            </a:r>
            <a:r>
              <a:rPr lang="en-US" sz="1000" b="0" dirty="0">
                <a:solidFill>
                  <a:srgbClr val="000000"/>
                </a:solidFill>
                <a:effectLst/>
                <a:latin typeface="Courier New" panose="02070309020205020404" pitchFamily="49" charset="0"/>
              </a:rPr>
              <a:t>], color=</a:t>
            </a:r>
            <a:r>
              <a:rPr lang="en-US" sz="1000" b="0" dirty="0">
                <a:solidFill>
                  <a:srgbClr val="A31515"/>
                </a:solidFill>
                <a:effectLst/>
                <a:latin typeface="Courier New" panose="02070309020205020404" pitchFamily="49" charset="0"/>
              </a:rPr>
              <a:t>'#A40000'</a:t>
            </a:r>
            <a:r>
              <a:rPr lang="en-US" sz="1000" b="0" dirty="0">
                <a:solidFill>
                  <a:srgbClr val="000000"/>
                </a:solidFill>
                <a:effectLst/>
                <a:latin typeface="Courier New" panose="02070309020205020404" pitchFamily="49" charset="0"/>
              </a:rPr>
              <a:t>, </a:t>
            </a:r>
            <a:r>
              <a:rPr lang="en-US" sz="1000" b="0" dirty="0" err="1">
                <a:solidFill>
                  <a:srgbClr val="000000"/>
                </a:solidFill>
                <a:effectLst/>
                <a:latin typeface="Courier New" panose="02070309020205020404" pitchFamily="49" charset="0"/>
              </a:rPr>
              <a:t>zorder</a:t>
            </a:r>
            <a:r>
              <a:rPr lang="en-US" sz="1000" b="0" dirty="0">
                <a:solidFill>
                  <a:srgbClr val="000000"/>
                </a:solidFill>
                <a:effectLst/>
                <a:latin typeface="Courier New" panose="02070309020205020404" pitchFamily="49" charset="0"/>
              </a:rPr>
              <a:t>=</a:t>
            </a:r>
            <a:r>
              <a:rPr lang="en-US" sz="1000" b="0" dirty="0">
                <a:solidFill>
                  <a:srgbClr val="116644"/>
                </a:solidFill>
                <a:effectLst/>
                <a:latin typeface="Courier New" panose="02070309020205020404" pitchFamily="49" charset="0"/>
              </a:rPr>
              <a:t>5</a:t>
            </a:r>
            <a:r>
              <a:rPr lang="en-US" sz="1000" b="0" dirty="0">
                <a:solidFill>
                  <a:srgbClr val="000000"/>
                </a:solidFill>
                <a:effectLst/>
                <a:latin typeface="Courier New" panose="02070309020205020404" pitchFamily="49" charset="0"/>
              </a:rPr>
              <a:t>)</a:t>
            </a:r>
          </a:p>
          <a:p>
            <a:r>
              <a:rPr lang="en-US" sz="1000" b="0" dirty="0" err="1">
                <a:solidFill>
                  <a:srgbClr val="000000"/>
                </a:solidFill>
                <a:effectLst/>
                <a:latin typeface="Courier New" panose="02070309020205020404" pitchFamily="49" charset="0"/>
              </a:rPr>
              <a:t>plt.xlabel</a:t>
            </a:r>
            <a:r>
              <a:rPr lang="en-US" sz="1000" b="0" dirty="0">
                <a:solidFill>
                  <a:srgbClr val="000000"/>
                </a:solidFill>
                <a:effectLst/>
                <a:latin typeface="Courier New" panose="02070309020205020404" pitchFamily="49" charset="0"/>
              </a:rPr>
              <a:t>(</a:t>
            </a:r>
            <a:r>
              <a:rPr lang="en-US" sz="1000" b="0" dirty="0">
                <a:solidFill>
                  <a:srgbClr val="A31515"/>
                </a:solidFill>
                <a:effectLst/>
                <a:latin typeface="Courier New" panose="02070309020205020404" pitchFamily="49" charset="0"/>
              </a:rPr>
              <a:t>'Number of Clusters'</a:t>
            </a:r>
            <a:r>
              <a:rPr lang="en-US" sz="1000" b="0" dirty="0">
                <a:solidFill>
                  <a:srgbClr val="000000"/>
                </a:solidFill>
                <a:effectLst/>
                <a:latin typeface="Courier New" panose="02070309020205020404" pitchFamily="49" charset="0"/>
              </a:rPr>
              <a:t>)</a:t>
            </a:r>
          </a:p>
          <a:p>
            <a:r>
              <a:rPr lang="en-US" sz="1000" b="0" dirty="0" err="1">
                <a:solidFill>
                  <a:srgbClr val="000000"/>
                </a:solidFill>
                <a:effectLst/>
                <a:latin typeface="Courier New" panose="02070309020205020404" pitchFamily="49" charset="0"/>
              </a:rPr>
              <a:t>plt.ylabel</a:t>
            </a:r>
            <a:r>
              <a:rPr lang="en-US" sz="1000" b="0" dirty="0">
                <a:solidFill>
                  <a:srgbClr val="000000"/>
                </a:solidFill>
                <a:effectLst/>
                <a:latin typeface="Courier New" panose="02070309020205020404" pitchFamily="49" charset="0"/>
              </a:rPr>
              <a:t>(</a:t>
            </a:r>
            <a:r>
              <a:rPr lang="en-US" sz="1000" b="0" dirty="0">
                <a:solidFill>
                  <a:srgbClr val="A31515"/>
                </a:solidFill>
                <a:effectLst/>
                <a:latin typeface="Courier New" panose="02070309020205020404" pitchFamily="49" charset="0"/>
              </a:rPr>
              <a:t>'Inertia Score'</a:t>
            </a:r>
            <a:r>
              <a:rPr lang="en-US" sz="1000" b="0" dirty="0">
                <a:solidFill>
                  <a:srgbClr val="000000"/>
                </a:solidFill>
                <a:effectLst/>
                <a:latin typeface="Courier New" panose="02070309020205020404" pitchFamily="49" charset="0"/>
              </a:rPr>
              <a:t>);</a:t>
            </a:r>
          </a:p>
        </p:txBody>
      </p:sp>
      <p:pic>
        <p:nvPicPr>
          <p:cNvPr id="4" name="Picture 3" descr="A graph with a dotted line&#10;&#10;Description automatically generated">
            <a:extLst>
              <a:ext uri="{FF2B5EF4-FFF2-40B4-BE49-F238E27FC236}">
                <a16:creationId xmlns:a16="http://schemas.microsoft.com/office/drawing/2014/main" id="{0694F180-D88D-B2E5-9DE7-4FF41603AD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39927" y="3617840"/>
            <a:ext cx="3095942" cy="2240280"/>
          </a:xfrm>
          <a:prstGeom prst="rect">
            <a:avLst/>
          </a:prstGeom>
          <a:ln>
            <a:solidFill>
              <a:schemeClr val="bg1">
                <a:lumMod val="75000"/>
              </a:schemeClr>
            </a:solidFill>
          </a:ln>
        </p:spPr>
      </p:pic>
      <p:pic>
        <p:nvPicPr>
          <p:cNvPr id="5" name="Picture 4" descr="A black background with red letters&#10;&#10;Description automatically generated">
            <a:extLst>
              <a:ext uri="{FF2B5EF4-FFF2-40B4-BE49-F238E27FC236}">
                <a16:creationId xmlns:a16="http://schemas.microsoft.com/office/drawing/2014/main" id="{F2E80D06-5D48-CBA7-926F-35D0303D443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60446" y="115470"/>
            <a:ext cx="712304" cy="479476"/>
          </a:xfrm>
          <a:prstGeom prst="rect">
            <a:avLst/>
          </a:prstGeom>
        </p:spPr>
      </p:pic>
    </p:spTree>
    <p:extLst>
      <p:ext uri="{BB962C8B-B14F-4D97-AF65-F5344CB8AC3E}">
        <p14:creationId xmlns:p14="http://schemas.microsoft.com/office/powerpoint/2010/main" val="1283911449"/>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02006FA4-1611-4B07-AF7F-85CF6D20EB3E}"/>
    </a:ext>
  </a:extLst>
</a:theme>
</file>

<file path=docProps/app.xml><?xml version="1.0" encoding="utf-8"?>
<Properties xmlns="http://schemas.openxmlformats.org/officeDocument/2006/extended-properties" xmlns:vt="http://schemas.openxmlformats.org/officeDocument/2006/docPropsVTypes">
  <Template>Retrospect</Template>
  <TotalTime>377</TotalTime>
  <Words>1278</Words>
  <Application>Microsoft Office PowerPoint</Application>
  <PresentationFormat>Widescreen</PresentationFormat>
  <Paragraphs>119</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Calibri Light</vt:lpstr>
      <vt:lpstr>Courier New</vt:lpstr>
      <vt:lpstr>Wingdings</vt:lpstr>
      <vt:lpstr>Retrospect</vt:lpstr>
      <vt:lpstr>Shopping Customer Segmentation</vt:lpstr>
      <vt:lpstr>Table of Contents</vt:lpstr>
      <vt:lpstr>Introduction</vt:lpstr>
      <vt:lpstr>Exploratory Data Analysis Univariate Analysis</vt:lpstr>
      <vt:lpstr>Exploratory Data Analysis Bivariate Analysis - Part 1</vt:lpstr>
      <vt:lpstr>Exploratory Data Analysis Bivariate Analysis - Part 2</vt:lpstr>
      <vt:lpstr>Exploratory Data Analysis Bivariate Analysis - Part 3</vt:lpstr>
      <vt:lpstr>Model Development Part 1</vt:lpstr>
      <vt:lpstr>Model Development Part 2</vt:lpstr>
      <vt:lpstr>Model Development Part 3</vt:lpstr>
      <vt:lpstr>PowerPoint Presentation</vt:lpstr>
      <vt:lpstr>Marketing Strategy Recommendations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Shopping Customer Segmentation</dc:title>
  <dc:creator>Joseph Choi</dc:creator>
  <cp:lastModifiedBy>Joseph Choi</cp:lastModifiedBy>
  <cp:revision>1</cp:revision>
  <dcterms:created xsi:type="dcterms:W3CDTF">2024-08-02T18:33:13Z</dcterms:created>
  <dcterms:modified xsi:type="dcterms:W3CDTF">2024-08-03T15:50:54Z</dcterms:modified>
</cp:coreProperties>
</file>