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5"/>
  </p:notesMasterIdLst>
  <p:handoutMasterIdLst>
    <p:handoutMasterId r:id="rId36"/>
  </p:handoutMasterIdLst>
  <p:sldIdLst>
    <p:sldId id="257" r:id="rId5"/>
    <p:sldId id="389" r:id="rId6"/>
    <p:sldId id="384" r:id="rId7"/>
    <p:sldId id="317" r:id="rId8"/>
    <p:sldId id="397" r:id="rId9"/>
    <p:sldId id="398" r:id="rId10"/>
    <p:sldId id="400" r:id="rId11"/>
    <p:sldId id="406" r:id="rId12"/>
    <p:sldId id="408" r:id="rId13"/>
    <p:sldId id="401" r:id="rId14"/>
    <p:sldId id="402" r:id="rId15"/>
    <p:sldId id="403" r:id="rId16"/>
    <p:sldId id="404" r:id="rId17"/>
    <p:sldId id="405" r:id="rId18"/>
    <p:sldId id="407" r:id="rId19"/>
    <p:sldId id="409" r:id="rId20"/>
    <p:sldId id="410" r:id="rId21"/>
    <p:sldId id="411" r:id="rId22"/>
    <p:sldId id="412" r:id="rId23"/>
    <p:sldId id="413" r:id="rId24"/>
    <p:sldId id="415" r:id="rId25"/>
    <p:sldId id="414" r:id="rId26"/>
    <p:sldId id="416" r:id="rId27"/>
    <p:sldId id="391" r:id="rId28"/>
    <p:sldId id="277" r:id="rId29"/>
    <p:sldId id="278" r:id="rId30"/>
    <p:sldId id="279" r:id="rId31"/>
    <p:sldId id="268" r:id="rId32"/>
    <p:sldId id="272" r:id="rId33"/>
    <p:sldId id="32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073E"/>
    <a:srgbClr val="EEEEEE"/>
    <a:srgbClr val="F6F6F6"/>
    <a:srgbClr val="FDFDFD"/>
    <a:srgbClr val="FFFFFF"/>
    <a:srgbClr val="FBFBFB"/>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4EA941-59D4-43AC-BED3-3471C357F934}" v="106" dt="2024-02-07T14:49:03.1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3333" autoAdjust="0"/>
  </p:normalViewPr>
  <p:slideViewPr>
    <p:cSldViewPr snapToGrid="0">
      <p:cViewPr varScale="1">
        <p:scale>
          <a:sx n="73" d="100"/>
          <a:sy n="73" d="100"/>
        </p:scale>
        <p:origin x="426" y="60"/>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Kelvy, Josephine" userId="c6ceb2de-200b-47d9-a76f-95e71f1e3cc2" providerId="ADAL" clId="{BC4EA941-59D4-43AC-BED3-3471C357F934}"/>
    <pc:docChg chg="undo custSel addSld delSld modSld sldOrd modMainMaster">
      <pc:chgData name="McKelvy, Josephine" userId="c6ceb2de-200b-47d9-a76f-95e71f1e3cc2" providerId="ADAL" clId="{BC4EA941-59D4-43AC-BED3-3471C357F934}" dt="2024-02-08T15:06:29.240" v="1683" actId="12"/>
      <pc:docMkLst>
        <pc:docMk/>
      </pc:docMkLst>
      <pc:sldChg chg="modSp mod">
        <pc:chgData name="McKelvy, Josephine" userId="c6ceb2de-200b-47d9-a76f-95e71f1e3cc2" providerId="ADAL" clId="{BC4EA941-59D4-43AC-BED3-3471C357F934}" dt="2024-02-07T14:47:57.810" v="1648" actId="20577"/>
        <pc:sldMkLst>
          <pc:docMk/>
          <pc:sldMk cId="752814286" sldId="257"/>
        </pc:sldMkLst>
        <pc:spChg chg="mod">
          <ac:chgData name="McKelvy, Josephine" userId="c6ceb2de-200b-47d9-a76f-95e71f1e3cc2" providerId="ADAL" clId="{BC4EA941-59D4-43AC-BED3-3471C357F934}" dt="2024-02-07T14:47:57.810" v="1648" actId="20577"/>
          <ac:spMkLst>
            <pc:docMk/>
            <pc:sldMk cId="752814286" sldId="257"/>
            <ac:spMk id="2" creationId="{286E938C-9D94-4B05-979A-D39FFC457291}"/>
          </ac:spMkLst>
        </pc:spChg>
        <pc:spChg chg="mod">
          <ac:chgData name="McKelvy, Josephine" userId="c6ceb2de-200b-47d9-a76f-95e71f1e3cc2" providerId="ADAL" clId="{BC4EA941-59D4-43AC-BED3-3471C357F934}" dt="2023-01-08T19:42:57.175" v="46" actId="20577"/>
          <ac:spMkLst>
            <pc:docMk/>
            <pc:sldMk cId="752814286" sldId="257"/>
            <ac:spMk id="3" creationId="{D9A11267-FC52-4990-8D98-010AFABA5544}"/>
          </ac:spMkLst>
        </pc:spChg>
      </pc:sldChg>
      <pc:sldChg chg="ord">
        <pc:chgData name="McKelvy, Josephine" userId="c6ceb2de-200b-47d9-a76f-95e71f1e3cc2" providerId="ADAL" clId="{BC4EA941-59D4-43AC-BED3-3471C357F934}" dt="2024-02-07T14:45:46.993" v="1636"/>
        <pc:sldMkLst>
          <pc:docMk/>
          <pc:sldMk cId="3247798845" sldId="391"/>
        </pc:sldMkLst>
      </pc:sldChg>
      <pc:sldChg chg="modSp mod">
        <pc:chgData name="McKelvy, Josephine" userId="c6ceb2de-200b-47d9-a76f-95e71f1e3cc2" providerId="ADAL" clId="{BC4EA941-59D4-43AC-BED3-3471C357F934}" dt="2024-02-07T14:43:36.039" v="1583" actId="20577"/>
        <pc:sldMkLst>
          <pc:docMk/>
          <pc:sldMk cId="1593140270" sldId="400"/>
        </pc:sldMkLst>
        <pc:spChg chg="mod">
          <ac:chgData name="McKelvy, Josephine" userId="c6ceb2de-200b-47d9-a76f-95e71f1e3cc2" providerId="ADAL" clId="{BC4EA941-59D4-43AC-BED3-3471C357F934}" dt="2024-02-07T14:43:23.504" v="1549" actId="6549"/>
          <ac:spMkLst>
            <pc:docMk/>
            <pc:sldMk cId="1593140270" sldId="400"/>
            <ac:spMk id="5" creationId="{DD5033B2-BA52-83B5-6283-F5D55F3D1DF8}"/>
          </ac:spMkLst>
        </pc:spChg>
        <pc:spChg chg="mod">
          <ac:chgData name="McKelvy, Josephine" userId="c6ceb2de-200b-47d9-a76f-95e71f1e3cc2" providerId="ADAL" clId="{BC4EA941-59D4-43AC-BED3-3471C357F934}" dt="2024-02-07T14:43:36.039" v="1583" actId="20577"/>
          <ac:spMkLst>
            <pc:docMk/>
            <pc:sldMk cId="1593140270" sldId="400"/>
            <ac:spMk id="6" creationId="{8019473A-FCC4-9665-CD30-46BD8FE157B5}"/>
          </ac:spMkLst>
        </pc:spChg>
      </pc:sldChg>
      <pc:sldChg chg="new del">
        <pc:chgData name="McKelvy, Josephine" userId="c6ceb2de-200b-47d9-a76f-95e71f1e3cc2" providerId="ADAL" clId="{BC4EA941-59D4-43AC-BED3-3471C357F934}" dt="2023-01-08T19:43:27.432" v="48" actId="680"/>
        <pc:sldMkLst>
          <pc:docMk/>
          <pc:sldMk cId="397363304" sldId="409"/>
        </pc:sldMkLst>
      </pc:sldChg>
      <pc:sldChg chg="addSp delSp modSp add mod ord setBg addAnim">
        <pc:chgData name="McKelvy, Josephine" userId="c6ceb2de-200b-47d9-a76f-95e71f1e3cc2" providerId="ADAL" clId="{BC4EA941-59D4-43AC-BED3-3471C357F934}" dt="2023-01-08T19:57:15.994" v="670" actId="1076"/>
        <pc:sldMkLst>
          <pc:docMk/>
          <pc:sldMk cId="1320391477" sldId="409"/>
        </pc:sldMkLst>
        <pc:spChg chg="mod">
          <ac:chgData name="McKelvy, Josephine" userId="c6ceb2de-200b-47d9-a76f-95e71f1e3cc2" providerId="ADAL" clId="{BC4EA941-59D4-43AC-BED3-3471C357F934}" dt="2023-01-08T19:44:51.800" v="68" actId="26606"/>
          <ac:spMkLst>
            <pc:docMk/>
            <pc:sldMk cId="1320391477" sldId="409"/>
            <ac:spMk id="2" creationId="{BAAF3328-A571-8F92-22BF-0FD241B9CEDE}"/>
          </ac:spMkLst>
        </pc:spChg>
        <pc:spChg chg="add del mod ord">
          <ac:chgData name="McKelvy, Josephine" userId="c6ceb2de-200b-47d9-a76f-95e71f1e3cc2" providerId="ADAL" clId="{BC4EA941-59D4-43AC-BED3-3471C357F934}" dt="2023-01-08T19:51:16.360" v="383" actId="20577"/>
          <ac:spMkLst>
            <pc:docMk/>
            <pc:sldMk cId="1320391477" sldId="409"/>
            <ac:spMk id="3" creationId="{C8852FAF-9E35-D9A0-A867-D1BD9BE88576}"/>
          </ac:spMkLst>
        </pc:spChg>
        <pc:spChg chg="mod">
          <ac:chgData name="McKelvy, Josephine" userId="c6ceb2de-200b-47d9-a76f-95e71f1e3cc2" providerId="ADAL" clId="{BC4EA941-59D4-43AC-BED3-3471C357F934}" dt="2023-01-08T19:44:51.800" v="68" actId="26606"/>
          <ac:spMkLst>
            <pc:docMk/>
            <pc:sldMk cId="1320391477" sldId="409"/>
            <ac:spMk id="4" creationId="{0C178537-6132-7B38-F064-32F593321A36}"/>
          </ac:spMkLst>
        </pc:spChg>
        <pc:spChg chg="mod">
          <ac:chgData name="McKelvy, Josephine" userId="c6ceb2de-200b-47d9-a76f-95e71f1e3cc2" providerId="ADAL" clId="{BC4EA941-59D4-43AC-BED3-3471C357F934}" dt="2023-01-08T19:44:51.800" v="68" actId="26606"/>
          <ac:spMkLst>
            <pc:docMk/>
            <pc:sldMk cId="1320391477" sldId="409"/>
            <ac:spMk id="5" creationId="{02881279-1A42-93B1-A122-653591905A2F}"/>
          </ac:spMkLst>
        </pc:spChg>
        <pc:spChg chg="mod">
          <ac:chgData name="McKelvy, Josephine" userId="c6ceb2de-200b-47d9-a76f-95e71f1e3cc2" providerId="ADAL" clId="{BC4EA941-59D4-43AC-BED3-3471C357F934}" dt="2023-01-08T19:44:51.800" v="68" actId="26606"/>
          <ac:spMkLst>
            <pc:docMk/>
            <pc:sldMk cId="1320391477" sldId="409"/>
            <ac:spMk id="6" creationId="{6DD5F484-2AEC-6057-A087-0AFDC4B6809B}"/>
          </ac:spMkLst>
        </pc:spChg>
        <pc:spChg chg="add del mod">
          <ac:chgData name="McKelvy, Josephine" userId="c6ceb2de-200b-47d9-a76f-95e71f1e3cc2" providerId="ADAL" clId="{BC4EA941-59D4-43AC-BED3-3471C357F934}" dt="2023-01-08T19:44:38.067" v="62"/>
          <ac:spMkLst>
            <pc:docMk/>
            <pc:sldMk cId="1320391477" sldId="409"/>
            <ac:spMk id="7" creationId="{2D828DB3-48C5-A72D-1343-310C074C5D44}"/>
          </ac:spMkLst>
        </pc:spChg>
        <pc:spChg chg="add del">
          <ac:chgData name="McKelvy, Josephine" userId="c6ceb2de-200b-47d9-a76f-95e71f1e3cc2" providerId="ADAL" clId="{BC4EA941-59D4-43AC-BED3-3471C357F934}" dt="2023-01-08T19:44:57.070" v="71" actId="26606"/>
          <ac:spMkLst>
            <pc:docMk/>
            <pc:sldMk cId="1320391477" sldId="409"/>
            <ac:spMk id="11" creationId="{A5931BE0-4B93-4D6C-878E-ACC59D6B4587}"/>
          </ac:spMkLst>
        </pc:spChg>
        <pc:spChg chg="add del">
          <ac:chgData name="McKelvy, Josephine" userId="c6ceb2de-200b-47d9-a76f-95e71f1e3cc2" providerId="ADAL" clId="{BC4EA941-59D4-43AC-BED3-3471C357F934}" dt="2023-01-08T19:44:57.070" v="71" actId="26606"/>
          <ac:spMkLst>
            <pc:docMk/>
            <pc:sldMk cId="1320391477" sldId="409"/>
            <ac:spMk id="13" creationId="{6959C3E7-D59B-44C4-9BBD-3BC2A41A0CB1}"/>
          </ac:spMkLst>
        </pc:spChg>
        <pc:spChg chg="mod">
          <ac:chgData name="McKelvy, Josephine" userId="c6ceb2de-200b-47d9-a76f-95e71f1e3cc2" providerId="ADAL" clId="{BC4EA941-59D4-43AC-BED3-3471C357F934}" dt="2023-01-08T19:50:32.075" v="375"/>
          <ac:spMkLst>
            <pc:docMk/>
            <pc:sldMk cId="1320391477" sldId="409"/>
            <ac:spMk id="22" creationId="{6ADA3CB2-2820-35E9-0728-2FF9B28FDB28}"/>
          </ac:spMkLst>
        </pc:spChg>
        <pc:spChg chg="add del">
          <ac:chgData name="McKelvy, Josephine" userId="c6ceb2de-200b-47d9-a76f-95e71f1e3cc2" providerId="ADAL" clId="{BC4EA941-59D4-43AC-BED3-3471C357F934}" dt="2023-01-08T19:44:49.275" v="66" actId="26606"/>
          <ac:spMkLst>
            <pc:docMk/>
            <pc:sldMk cId="1320391477" sldId="409"/>
            <ac:spMk id="23" creationId="{82184FF4-7029-4ED7-813A-192E60608764}"/>
          </ac:spMkLst>
        </pc:spChg>
        <pc:spChg chg="add del">
          <ac:chgData name="McKelvy, Josephine" userId="c6ceb2de-200b-47d9-a76f-95e71f1e3cc2" providerId="ADAL" clId="{BC4EA941-59D4-43AC-BED3-3471C357F934}" dt="2023-01-08T19:44:49.275" v="66" actId="26606"/>
          <ac:spMkLst>
            <pc:docMk/>
            <pc:sldMk cId="1320391477" sldId="409"/>
            <ac:spMk id="25" creationId="{AAA7AB09-557C-41AD-9113-FF9F68FA1035}"/>
          </ac:spMkLst>
        </pc:spChg>
        <pc:spChg chg="mod">
          <ac:chgData name="McKelvy, Josephine" userId="c6ceb2de-200b-47d9-a76f-95e71f1e3cc2" providerId="ADAL" clId="{BC4EA941-59D4-43AC-BED3-3471C357F934}" dt="2023-01-08T19:50:32.075" v="375"/>
          <ac:spMkLst>
            <pc:docMk/>
            <pc:sldMk cId="1320391477" sldId="409"/>
            <ac:spMk id="26" creationId="{C44A3EF1-9F36-5AC0-896A-E915BCC51C25}"/>
          </ac:spMkLst>
        </pc:spChg>
        <pc:spChg chg="add del">
          <ac:chgData name="McKelvy, Josephine" userId="c6ceb2de-200b-47d9-a76f-95e71f1e3cc2" providerId="ADAL" clId="{BC4EA941-59D4-43AC-BED3-3471C357F934}" dt="2023-01-08T19:44:49.275" v="66" actId="26606"/>
          <ac:spMkLst>
            <pc:docMk/>
            <pc:sldMk cId="1320391477" sldId="409"/>
            <ac:spMk id="27" creationId="{EF99ECAA-1F11-4937-BBA6-51935AB44C9D}"/>
          </ac:spMkLst>
        </pc:spChg>
        <pc:spChg chg="add del">
          <ac:chgData name="McKelvy, Josephine" userId="c6ceb2de-200b-47d9-a76f-95e71f1e3cc2" providerId="ADAL" clId="{BC4EA941-59D4-43AC-BED3-3471C357F934}" dt="2023-01-08T19:44:57.065" v="70" actId="26606"/>
          <ac:spMkLst>
            <pc:docMk/>
            <pc:sldMk cId="1320391477" sldId="409"/>
            <ac:spMk id="31" creationId="{7A0E4EDF-8C5D-4DBA-A24A-4F3531B437A3}"/>
          </ac:spMkLst>
        </pc:spChg>
        <pc:spChg chg="add del">
          <ac:chgData name="McKelvy, Josephine" userId="c6ceb2de-200b-47d9-a76f-95e71f1e3cc2" providerId="ADAL" clId="{BC4EA941-59D4-43AC-BED3-3471C357F934}" dt="2023-01-08T19:44:49.275" v="66" actId="26606"/>
          <ac:spMkLst>
            <pc:docMk/>
            <pc:sldMk cId="1320391477" sldId="409"/>
            <ac:spMk id="35" creationId="{1DB043B4-68C6-45B9-82AC-A5800EADB8DB}"/>
          </ac:spMkLst>
        </pc:spChg>
        <pc:spChg chg="mod">
          <ac:chgData name="McKelvy, Josephine" userId="c6ceb2de-200b-47d9-a76f-95e71f1e3cc2" providerId="ADAL" clId="{BC4EA941-59D4-43AC-BED3-3471C357F934}" dt="2023-01-08T19:50:32.075" v="375"/>
          <ac:spMkLst>
            <pc:docMk/>
            <pc:sldMk cId="1320391477" sldId="409"/>
            <ac:spMk id="36" creationId="{A52E6291-3DEC-3C1C-3D64-67B05E548C3B}"/>
          </ac:spMkLst>
        </pc:spChg>
        <pc:spChg chg="add del">
          <ac:chgData name="McKelvy, Josephine" userId="c6ceb2de-200b-47d9-a76f-95e71f1e3cc2" providerId="ADAL" clId="{BC4EA941-59D4-43AC-BED3-3471C357F934}" dt="2023-01-08T19:44:49.275" v="66" actId="26606"/>
          <ac:spMkLst>
            <pc:docMk/>
            <pc:sldMk cId="1320391477" sldId="409"/>
            <ac:spMk id="37" creationId="{74033C2F-EE38-427C-97E3-08EAC8822A13}"/>
          </ac:spMkLst>
        </pc:spChg>
        <pc:spChg chg="add del">
          <ac:chgData name="McKelvy, Josephine" userId="c6ceb2de-200b-47d9-a76f-95e71f1e3cc2" providerId="ADAL" clId="{BC4EA941-59D4-43AC-BED3-3471C357F934}" dt="2023-01-08T19:44:51.800" v="68" actId="26606"/>
          <ac:spMkLst>
            <pc:docMk/>
            <pc:sldMk cId="1320391477" sldId="409"/>
            <ac:spMk id="42" creationId="{9659A3D4-9896-4F11-9112-6C5E0390CEF0}"/>
          </ac:spMkLst>
        </pc:spChg>
        <pc:spChg chg="add del">
          <ac:chgData name="McKelvy, Josephine" userId="c6ceb2de-200b-47d9-a76f-95e71f1e3cc2" providerId="ADAL" clId="{BC4EA941-59D4-43AC-BED3-3471C357F934}" dt="2023-01-08T19:44:51.800" v="68" actId="26606"/>
          <ac:spMkLst>
            <pc:docMk/>
            <pc:sldMk cId="1320391477" sldId="409"/>
            <ac:spMk id="49" creationId="{82184FF4-7029-4ED7-813A-192E60608764}"/>
          </ac:spMkLst>
        </pc:spChg>
        <pc:spChg chg="add del">
          <ac:chgData name="McKelvy, Josephine" userId="c6ceb2de-200b-47d9-a76f-95e71f1e3cc2" providerId="ADAL" clId="{BC4EA941-59D4-43AC-BED3-3471C357F934}" dt="2023-01-08T19:44:51.800" v="68" actId="26606"/>
          <ac:spMkLst>
            <pc:docMk/>
            <pc:sldMk cId="1320391477" sldId="409"/>
            <ac:spMk id="50" creationId="{AAA7AB09-557C-41AD-9113-FF9F68FA1035}"/>
          </ac:spMkLst>
        </pc:spChg>
        <pc:spChg chg="add del">
          <ac:chgData name="McKelvy, Josephine" userId="c6ceb2de-200b-47d9-a76f-95e71f1e3cc2" providerId="ADAL" clId="{BC4EA941-59D4-43AC-BED3-3471C357F934}" dt="2023-01-08T19:44:51.800" v="68" actId="26606"/>
          <ac:spMkLst>
            <pc:docMk/>
            <pc:sldMk cId="1320391477" sldId="409"/>
            <ac:spMk id="51" creationId="{EF99ECAA-1F11-4937-BBA6-51935AB44C9D}"/>
          </ac:spMkLst>
        </pc:spChg>
        <pc:spChg chg="add del">
          <ac:chgData name="McKelvy, Josephine" userId="c6ceb2de-200b-47d9-a76f-95e71f1e3cc2" providerId="ADAL" clId="{BC4EA941-59D4-43AC-BED3-3471C357F934}" dt="2023-01-08T19:44:51.800" v="68" actId="26606"/>
          <ac:spMkLst>
            <pc:docMk/>
            <pc:sldMk cId="1320391477" sldId="409"/>
            <ac:spMk id="57" creationId="{1997061E-3447-40AF-B361-EE5D7E386419}"/>
          </ac:spMkLst>
        </pc:spChg>
        <pc:spChg chg="add del">
          <ac:chgData name="McKelvy, Josephine" userId="c6ceb2de-200b-47d9-a76f-95e71f1e3cc2" providerId="ADAL" clId="{BC4EA941-59D4-43AC-BED3-3471C357F934}" dt="2023-01-08T19:44:57.065" v="70" actId="26606"/>
          <ac:spMkLst>
            <pc:docMk/>
            <pc:sldMk cId="1320391477" sldId="409"/>
            <ac:spMk id="65" creationId="{A5931BE0-4B93-4D6C-878E-ACC59D6B4587}"/>
          </ac:spMkLst>
        </pc:spChg>
        <pc:spChg chg="add del">
          <ac:chgData name="McKelvy, Josephine" userId="c6ceb2de-200b-47d9-a76f-95e71f1e3cc2" providerId="ADAL" clId="{BC4EA941-59D4-43AC-BED3-3471C357F934}" dt="2023-01-08T19:44:57.065" v="70" actId="26606"/>
          <ac:spMkLst>
            <pc:docMk/>
            <pc:sldMk cId="1320391477" sldId="409"/>
            <ac:spMk id="66" creationId="{3D9C5E96-4B08-49CB-9B3B-C1AAEF4786DF}"/>
          </ac:spMkLst>
        </pc:spChg>
        <pc:spChg chg="add del">
          <ac:chgData name="McKelvy, Josephine" userId="c6ceb2de-200b-47d9-a76f-95e71f1e3cc2" providerId="ADAL" clId="{BC4EA941-59D4-43AC-BED3-3471C357F934}" dt="2023-01-08T19:44:57.065" v="70" actId="26606"/>
          <ac:spMkLst>
            <pc:docMk/>
            <pc:sldMk cId="1320391477" sldId="409"/>
            <ac:spMk id="67" creationId="{34BC7717-08D0-4F8E-ABDE-EB0EA3FE9D0C}"/>
          </ac:spMkLst>
        </pc:spChg>
        <pc:spChg chg="add del">
          <ac:chgData name="McKelvy, Josephine" userId="c6ceb2de-200b-47d9-a76f-95e71f1e3cc2" providerId="ADAL" clId="{BC4EA941-59D4-43AC-BED3-3471C357F934}" dt="2023-01-08T19:44:57.065" v="70" actId="26606"/>
          <ac:spMkLst>
            <pc:docMk/>
            <pc:sldMk cId="1320391477" sldId="409"/>
            <ac:spMk id="68" creationId="{63872C46-B8EE-4180-9880-92D409734507}"/>
          </ac:spMkLst>
        </pc:spChg>
        <pc:spChg chg="add">
          <ac:chgData name="McKelvy, Josephine" userId="c6ceb2de-200b-47d9-a76f-95e71f1e3cc2" providerId="ADAL" clId="{BC4EA941-59D4-43AC-BED3-3471C357F934}" dt="2023-01-08T19:44:57.070" v="71" actId="26606"/>
          <ac:spMkLst>
            <pc:docMk/>
            <pc:sldMk cId="1320391477" sldId="409"/>
            <ac:spMk id="70" creationId="{A5931BE0-4B93-4D6C-878E-ACC59D6B4587}"/>
          </ac:spMkLst>
        </pc:spChg>
        <pc:spChg chg="add">
          <ac:chgData name="McKelvy, Josephine" userId="c6ceb2de-200b-47d9-a76f-95e71f1e3cc2" providerId="ADAL" clId="{BC4EA941-59D4-43AC-BED3-3471C357F934}" dt="2023-01-08T19:44:57.070" v="71" actId="26606"/>
          <ac:spMkLst>
            <pc:docMk/>
            <pc:sldMk cId="1320391477" sldId="409"/>
            <ac:spMk id="71" creationId="{6959C3E7-D59B-44C4-9BBD-3BC2A41A0CB1}"/>
          </ac:spMkLst>
        </pc:spChg>
        <pc:grpChg chg="add mod">
          <ac:chgData name="McKelvy, Josephine" userId="c6ceb2de-200b-47d9-a76f-95e71f1e3cc2" providerId="ADAL" clId="{BC4EA941-59D4-43AC-BED3-3471C357F934}" dt="2023-01-08T19:57:15.994" v="670" actId="1076"/>
          <ac:grpSpMkLst>
            <pc:docMk/>
            <pc:sldMk cId="1320391477" sldId="409"/>
            <ac:grpSpMk id="12" creationId="{9D535188-E6AE-4A7C-E3CC-B8487358D171}"/>
          </ac:grpSpMkLst>
        </pc:grpChg>
        <pc:grpChg chg="mod">
          <ac:chgData name="McKelvy, Josephine" userId="c6ceb2de-200b-47d9-a76f-95e71f1e3cc2" providerId="ADAL" clId="{BC4EA941-59D4-43AC-BED3-3471C357F934}" dt="2023-01-08T19:50:32.075" v="375"/>
          <ac:grpSpMkLst>
            <pc:docMk/>
            <pc:sldMk cId="1320391477" sldId="409"/>
            <ac:grpSpMk id="14" creationId="{E86E273D-E304-7614-F38C-2C80C774AAA9}"/>
          </ac:grpSpMkLst>
        </pc:grpChg>
        <pc:grpChg chg="add del">
          <ac:chgData name="McKelvy, Josephine" userId="c6ceb2de-200b-47d9-a76f-95e71f1e3cc2" providerId="ADAL" clId="{BC4EA941-59D4-43AC-BED3-3471C357F934}" dt="2023-01-08T19:44:57.070" v="71" actId="26606"/>
          <ac:grpSpMkLst>
            <pc:docMk/>
            <pc:sldMk cId="1320391477" sldId="409"/>
            <ac:grpSpMk id="15" creationId="{3654876B-FB01-4E58-9C9F-3D510011B13A}"/>
          </ac:grpSpMkLst>
        </pc:grpChg>
        <pc:grpChg chg="mod">
          <ac:chgData name="McKelvy, Josephine" userId="c6ceb2de-200b-47d9-a76f-95e71f1e3cc2" providerId="ADAL" clId="{BC4EA941-59D4-43AC-BED3-3471C357F934}" dt="2023-01-08T19:50:32.075" v="375"/>
          <ac:grpSpMkLst>
            <pc:docMk/>
            <pc:sldMk cId="1320391477" sldId="409"/>
            <ac:grpSpMk id="19" creationId="{9863C7B8-EEC6-252E-BF4D-64EB0CA4506F}"/>
          </ac:grpSpMkLst>
        </pc:grpChg>
        <pc:grpChg chg="mod">
          <ac:chgData name="McKelvy, Josephine" userId="c6ceb2de-200b-47d9-a76f-95e71f1e3cc2" providerId="ADAL" clId="{BC4EA941-59D4-43AC-BED3-3471C357F934}" dt="2023-01-08T19:50:32.075" v="375"/>
          <ac:grpSpMkLst>
            <pc:docMk/>
            <pc:sldMk cId="1320391477" sldId="409"/>
            <ac:grpSpMk id="20" creationId="{658FB354-7BBE-5574-6E52-49929C28BE02}"/>
          </ac:grpSpMkLst>
        </pc:grpChg>
        <pc:grpChg chg="add del">
          <ac:chgData name="McKelvy, Josephine" userId="c6ceb2de-200b-47d9-a76f-95e71f1e3cc2" providerId="ADAL" clId="{BC4EA941-59D4-43AC-BED3-3471C357F934}" dt="2023-01-08T19:44:49.275" v="66" actId="26606"/>
          <ac:grpSpMkLst>
            <pc:docMk/>
            <pc:sldMk cId="1320391477" sldId="409"/>
            <ac:grpSpMk id="29" creationId="{79DE9FAB-6BBA-4CFE-B67D-77B47F01ECA4}"/>
          </ac:grpSpMkLst>
        </pc:grpChg>
        <pc:grpChg chg="add del">
          <ac:chgData name="McKelvy, Josephine" userId="c6ceb2de-200b-47d9-a76f-95e71f1e3cc2" providerId="ADAL" clId="{BC4EA941-59D4-43AC-BED3-3471C357F934}" dt="2023-01-08T19:44:49.275" v="66" actId="26606"/>
          <ac:grpSpMkLst>
            <pc:docMk/>
            <pc:sldMk cId="1320391477" sldId="409"/>
            <ac:grpSpMk id="39" creationId="{22940903-7865-4026-879C-CC1ADF9116B1}"/>
          </ac:grpSpMkLst>
        </pc:grpChg>
        <pc:grpChg chg="add del">
          <ac:chgData name="McKelvy, Josephine" userId="c6ceb2de-200b-47d9-a76f-95e71f1e3cc2" providerId="ADAL" clId="{BC4EA941-59D4-43AC-BED3-3471C357F934}" dt="2023-01-08T19:44:49.275" v="66" actId="26606"/>
          <ac:grpSpMkLst>
            <pc:docMk/>
            <pc:sldMk cId="1320391477" sldId="409"/>
            <ac:grpSpMk id="43" creationId="{E82CFC28-5F56-4F2C-A953-AB57C1CE5CE5}"/>
          </ac:grpSpMkLst>
        </pc:grpChg>
        <pc:grpChg chg="add del">
          <ac:chgData name="McKelvy, Josephine" userId="c6ceb2de-200b-47d9-a76f-95e71f1e3cc2" providerId="ADAL" clId="{BC4EA941-59D4-43AC-BED3-3471C357F934}" dt="2023-01-08T19:44:51.800" v="68" actId="26606"/>
          <ac:grpSpMkLst>
            <pc:docMk/>
            <pc:sldMk cId="1320391477" sldId="409"/>
            <ac:grpSpMk id="52" creationId="{79DE9FAB-6BBA-4CFE-B67D-77B47F01ECA4}"/>
          </ac:grpSpMkLst>
        </pc:grpChg>
        <pc:grpChg chg="add del">
          <ac:chgData name="McKelvy, Josephine" userId="c6ceb2de-200b-47d9-a76f-95e71f1e3cc2" providerId="ADAL" clId="{BC4EA941-59D4-43AC-BED3-3471C357F934}" dt="2023-01-08T19:44:51.800" v="68" actId="26606"/>
          <ac:grpSpMkLst>
            <pc:docMk/>
            <pc:sldMk cId="1320391477" sldId="409"/>
            <ac:grpSpMk id="58" creationId="{29852CF9-0BB2-4896-8B33-ADF9E59B496C}"/>
          </ac:grpSpMkLst>
        </pc:grpChg>
        <pc:grpChg chg="add del">
          <ac:chgData name="McKelvy, Josephine" userId="c6ceb2de-200b-47d9-a76f-95e71f1e3cc2" providerId="ADAL" clId="{BC4EA941-59D4-43AC-BED3-3471C357F934}" dt="2023-01-08T19:44:51.800" v="68" actId="26606"/>
          <ac:grpSpMkLst>
            <pc:docMk/>
            <pc:sldMk cId="1320391477" sldId="409"/>
            <ac:grpSpMk id="61" creationId="{50D25812-D4C9-48D5-8E64-65C4BB4218AB}"/>
          </ac:grpSpMkLst>
        </pc:grpChg>
        <pc:grpChg chg="add">
          <ac:chgData name="McKelvy, Josephine" userId="c6ceb2de-200b-47d9-a76f-95e71f1e3cc2" providerId="ADAL" clId="{BC4EA941-59D4-43AC-BED3-3471C357F934}" dt="2023-01-08T19:44:57.070" v="71" actId="26606"/>
          <ac:grpSpMkLst>
            <pc:docMk/>
            <pc:sldMk cId="1320391477" sldId="409"/>
            <ac:grpSpMk id="72" creationId="{3654876B-FB01-4E58-9C9F-3D510011B13A}"/>
          </ac:grpSpMkLst>
        </pc:grpChg>
        <pc:graphicFrameChg chg="add mod modGraphic">
          <ac:chgData name="McKelvy, Josephine" userId="c6ceb2de-200b-47d9-a76f-95e71f1e3cc2" providerId="ADAL" clId="{BC4EA941-59D4-43AC-BED3-3471C357F934}" dt="2023-01-08T19:49:56.485" v="373"/>
          <ac:graphicFrameMkLst>
            <pc:docMk/>
            <pc:sldMk cId="1320391477" sldId="409"/>
            <ac:graphicFrameMk id="8" creationId="{D0F90578-8819-B5F8-80E7-942A68156320}"/>
          </ac:graphicFrameMkLst>
        </pc:graphicFrameChg>
        <pc:graphicFrameChg chg="add mod">
          <ac:chgData name="McKelvy, Josephine" userId="c6ceb2de-200b-47d9-a76f-95e71f1e3cc2" providerId="ADAL" clId="{BC4EA941-59D4-43AC-BED3-3471C357F934}" dt="2023-01-08T19:49:59.162" v="374"/>
          <ac:graphicFrameMkLst>
            <pc:docMk/>
            <pc:sldMk cId="1320391477" sldId="409"/>
            <ac:graphicFrameMk id="9" creationId="{5A50D01C-D70A-B40E-42B0-08BFD044CC6A}"/>
          </ac:graphicFrameMkLst>
        </pc:graphicFrameChg>
        <pc:graphicFrameChg chg="del">
          <ac:chgData name="McKelvy, Josephine" userId="c6ceb2de-200b-47d9-a76f-95e71f1e3cc2" providerId="ADAL" clId="{BC4EA941-59D4-43AC-BED3-3471C357F934}" dt="2023-01-08T19:43:58.938" v="59" actId="478"/>
          <ac:graphicFrameMkLst>
            <pc:docMk/>
            <pc:sldMk cId="1320391477" sldId="409"/>
            <ac:graphicFrameMk id="10" creationId="{5BF82912-C6F8-790F-C805-15FB7DD90137}"/>
          </ac:graphicFrameMkLst>
        </pc:graphicFrameChg>
        <pc:picChg chg="mod">
          <ac:chgData name="McKelvy, Josephine" userId="c6ceb2de-200b-47d9-a76f-95e71f1e3cc2" providerId="ADAL" clId="{BC4EA941-59D4-43AC-BED3-3471C357F934}" dt="2023-01-08T19:50:32.075" v="375"/>
          <ac:picMkLst>
            <pc:docMk/>
            <pc:sldMk cId="1320391477" sldId="409"/>
            <ac:picMk id="24" creationId="{B7F49566-2FB1-D696-A633-749702250828}"/>
          </ac:picMkLst>
        </pc:picChg>
        <pc:picChg chg="mod">
          <ac:chgData name="McKelvy, Josephine" userId="c6ceb2de-200b-47d9-a76f-95e71f1e3cc2" providerId="ADAL" clId="{BC4EA941-59D4-43AC-BED3-3471C357F934}" dt="2023-01-08T19:50:32.075" v="375"/>
          <ac:picMkLst>
            <pc:docMk/>
            <pc:sldMk cId="1320391477" sldId="409"/>
            <ac:picMk id="34" creationId="{ACC2C551-40D9-4BDD-BE5C-80429D6FA0D0}"/>
          </ac:picMkLst>
        </pc:picChg>
        <pc:picChg chg="mod">
          <ac:chgData name="McKelvy, Josephine" userId="c6ceb2de-200b-47d9-a76f-95e71f1e3cc2" providerId="ADAL" clId="{BC4EA941-59D4-43AC-BED3-3471C357F934}" dt="2023-01-08T19:50:32.075" v="375"/>
          <ac:picMkLst>
            <pc:docMk/>
            <pc:sldMk cId="1320391477" sldId="409"/>
            <ac:picMk id="64" creationId="{9223BD61-3760-3662-9A28-263C994C6E92}"/>
          </ac:picMkLst>
        </pc:picChg>
        <pc:cxnChg chg="mod">
          <ac:chgData name="McKelvy, Josephine" userId="c6ceb2de-200b-47d9-a76f-95e71f1e3cc2" providerId="ADAL" clId="{BC4EA941-59D4-43AC-BED3-3471C357F934}" dt="2023-01-08T19:50:32.075" v="375"/>
          <ac:cxnSpMkLst>
            <pc:docMk/>
            <pc:sldMk cId="1320391477" sldId="409"/>
            <ac:cxnSpMk id="21" creationId="{CB496489-12F1-6611-A7EE-6CEF49055B5E}"/>
          </ac:cxnSpMkLst>
        </pc:cxnChg>
        <pc:cxnChg chg="add mod">
          <ac:chgData name="McKelvy, Josephine" userId="c6ceb2de-200b-47d9-a76f-95e71f1e3cc2" providerId="ADAL" clId="{BC4EA941-59D4-43AC-BED3-3471C357F934}" dt="2023-01-08T19:57:15.994" v="670" actId="1076"/>
          <ac:cxnSpMkLst>
            <pc:docMk/>
            <pc:sldMk cId="1320391477" sldId="409"/>
            <ac:cxnSpMk id="74" creationId="{BFC410AD-DEC6-BB4B-2316-684489379E9A}"/>
          </ac:cxnSpMkLst>
        </pc:cxnChg>
        <pc:cxnChg chg="add mod">
          <ac:chgData name="McKelvy, Josephine" userId="c6ceb2de-200b-47d9-a76f-95e71f1e3cc2" providerId="ADAL" clId="{BC4EA941-59D4-43AC-BED3-3471C357F934}" dt="2023-01-08T19:57:15.994" v="670" actId="1076"/>
          <ac:cxnSpMkLst>
            <pc:docMk/>
            <pc:sldMk cId="1320391477" sldId="409"/>
            <ac:cxnSpMk id="76" creationId="{0B05C968-3A35-A913-150C-4A4612373FB8}"/>
          </ac:cxnSpMkLst>
        </pc:cxnChg>
      </pc:sldChg>
      <pc:sldChg chg="addSp delSp modSp add mod setBg delDesignElem">
        <pc:chgData name="McKelvy, Josephine" userId="c6ceb2de-200b-47d9-a76f-95e71f1e3cc2" providerId="ADAL" clId="{BC4EA941-59D4-43AC-BED3-3471C357F934}" dt="2023-01-08T20:23:36.408" v="1504" actId="20577"/>
        <pc:sldMkLst>
          <pc:docMk/>
          <pc:sldMk cId="1696883579" sldId="410"/>
        </pc:sldMkLst>
        <pc:spChg chg="mod">
          <ac:chgData name="McKelvy, Josephine" userId="c6ceb2de-200b-47d9-a76f-95e71f1e3cc2" providerId="ADAL" clId="{BC4EA941-59D4-43AC-BED3-3471C357F934}" dt="2023-01-08T19:54:32.975" v="497"/>
          <ac:spMkLst>
            <pc:docMk/>
            <pc:sldMk cId="1696883579" sldId="410"/>
            <ac:spMk id="2" creationId="{BAAF3328-A571-8F92-22BF-0FD241B9CEDE}"/>
          </ac:spMkLst>
        </pc:spChg>
        <pc:spChg chg="mod">
          <ac:chgData name="McKelvy, Josephine" userId="c6ceb2de-200b-47d9-a76f-95e71f1e3cc2" providerId="ADAL" clId="{BC4EA941-59D4-43AC-BED3-3471C357F934}" dt="2023-01-08T20:23:36.408" v="1504" actId="20577"/>
          <ac:spMkLst>
            <pc:docMk/>
            <pc:sldMk cId="1696883579" sldId="410"/>
            <ac:spMk id="3" creationId="{C8852FAF-9E35-D9A0-A867-D1BD9BE88576}"/>
          </ac:spMkLst>
        </pc:spChg>
        <pc:spChg chg="mod">
          <ac:chgData name="McKelvy, Josephine" userId="c6ceb2de-200b-47d9-a76f-95e71f1e3cc2" providerId="ADAL" clId="{BC4EA941-59D4-43AC-BED3-3471C357F934}" dt="2023-01-08T19:56:51.692" v="664"/>
          <ac:spMkLst>
            <pc:docMk/>
            <pc:sldMk cId="1696883579" sldId="410"/>
            <ac:spMk id="18" creationId="{AE27D966-4435-3567-FE93-6FCF419D6C31}"/>
          </ac:spMkLst>
        </pc:spChg>
        <pc:spChg chg="mod">
          <ac:chgData name="McKelvy, Josephine" userId="c6ceb2de-200b-47d9-a76f-95e71f1e3cc2" providerId="ADAL" clId="{BC4EA941-59D4-43AC-BED3-3471C357F934}" dt="2023-01-08T19:56:51.692" v="664"/>
          <ac:spMkLst>
            <pc:docMk/>
            <pc:sldMk cId="1696883579" sldId="410"/>
            <ac:spMk id="25" creationId="{B2D6D1A0-705E-36BB-43A2-E35D3DC99B0B}"/>
          </ac:spMkLst>
        </pc:spChg>
        <pc:spChg chg="mod">
          <ac:chgData name="McKelvy, Josephine" userId="c6ceb2de-200b-47d9-a76f-95e71f1e3cc2" providerId="ADAL" clId="{BC4EA941-59D4-43AC-BED3-3471C357F934}" dt="2023-01-08T19:56:51.692" v="664"/>
          <ac:spMkLst>
            <pc:docMk/>
            <pc:sldMk cId="1696883579" sldId="410"/>
            <ac:spMk id="29" creationId="{7E6A643A-F1FE-DD38-B8A8-D497441BD47A}"/>
          </ac:spMkLst>
        </pc:spChg>
        <pc:spChg chg="mod">
          <ac:chgData name="McKelvy, Josephine" userId="c6ceb2de-200b-47d9-a76f-95e71f1e3cc2" providerId="ADAL" clId="{BC4EA941-59D4-43AC-BED3-3471C357F934}" dt="2023-01-08T19:58:37.206" v="681"/>
          <ac:spMkLst>
            <pc:docMk/>
            <pc:sldMk cId="1696883579" sldId="410"/>
            <ac:spMk id="41" creationId="{FA1C9231-0E68-7107-9B55-C2915E85E247}"/>
          </ac:spMkLst>
        </pc:spChg>
        <pc:spChg chg="mod">
          <ac:chgData name="McKelvy, Josephine" userId="c6ceb2de-200b-47d9-a76f-95e71f1e3cc2" providerId="ADAL" clId="{BC4EA941-59D4-43AC-BED3-3471C357F934}" dt="2023-01-08T19:58:37.206" v="681"/>
          <ac:spMkLst>
            <pc:docMk/>
            <pc:sldMk cId="1696883579" sldId="410"/>
            <ac:spMk id="43" creationId="{7BCE10DB-3E44-FA45-2C96-C467AE41809F}"/>
          </ac:spMkLst>
        </pc:spChg>
        <pc:spChg chg="mod">
          <ac:chgData name="McKelvy, Josephine" userId="c6ceb2de-200b-47d9-a76f-95e71f1e3cc2" providerId="ADAL" clId="{BC4EA941-59D4-43AC-BED3-3471C357F934}" dt="2023-01-08T19:58:37.206" v="681"/>
          <ac:spMkLst>
            <pc:docMk/>
            <pc:sldMk cId="1696883579" sldId="410"/>
            <ac:spMk id="45" creationId="{32555C56-E578-394D-0C11-CC95A9715C38}"/>
          </ac:spMkLst>
        </pc:spChg>
        <pc:spChg chg="del">
          <ac:chgData name="McKelvy, Josephine" userId="c6ceb2de-200b-47d9-a76f-95e71f1e3cc2" providerId="ADAL" clId="{BC4EA941-59D4-43AC-BED3-3471C357F934}" dt="2023-01-08T19:51:58.446" v="385"/>
          <ac:spMkLst>
            <pc:docMk/>
            <pc:sldMk cId="1696883579" sldId="410"/>
            <ac:spMk id="70" creationId="{A5931BE0-4B93-4D6C-878E-ACC59D6B4587}"/>
          </ac:spMkLst>
        </pc:spChg>
        <pc:spChg chg="del">
          <ac:chgData name="McKelvy, Josephine" userId="c6ceb2de-200b-47d9-a76f-95e71f1e3cc2" providerId="ADAL" clId="{BC4EA941-59D4-43AC-BED3-3471C357F934}" dt="2023-01-08T19:51:58.446" v="385"/>
          <ac:spMkLst>
            <pc:docMk/>
            <pc:sldMk cId="1696883579" sldId="410"/>
            <ac:spMk id="71" creationId="{6959C3E7-D59B-44C4-9BBD-3BC2A41A0CB1}"/>
          </ac:spMkLst>
        </pc:spChg>
        <pc:grpChg chg="add mod">
          <ac:chgData name="McKelvy, Josephine" userId="c6ceb2de-200b-47d9-a76f-95e71f1e3cc2" providerId="ADAL" clId="{BC4EA941-59D4-43AC-BED3-3471C357F934}" dt="2023-01-08T19:57:28.952" v="677" actId="1076"/>
          <ac:grpSpMkLst>
            <pc:docMk/>
            <pc:sldMk cId="1696883579" sldId="410"/>
            <ac:grpSpMk id="7" creationId="{ACD7584D-EDB8-064A-AC23-B2A45EE29682}"/>
          </ac:grpSpMkLst>
        </pc:grpChg>
        <pc:grpChg chg="mod">
          <ac:chgData name="McKelvy, Josephine" userId="c6ceb2de-200b-47d9-a76f-95e71f1e3cc2" providerId="ADAL" clId="{BC4EA941-59D4-43AC-BED3-3471C357F934}" dt="2023-01-08T19:56:51.692" v="664"/>
          <ac:grpSpMkLst>
            <pc:docMk/>
            <pc:sldMk cId="1696883579" sldId="410"/>
            <ac:grpSpMk id="11" creationId="{68DCA444-0906-A857-ED50-1007D6B898E1}"/>
          </ac:grpSpMkLst>
        </pc:grpChg>
        <pc:grpChg chg="del">
          <ac:chgData name="McKelvy, Josephine" userId="c6ceb2de-200b-47d9-a76f-95e71f1e3cc2" providerId="ADAL" clId="{BC4EA941-59D4-43AC-BED3-3471C357F934}" dt="2023-01-08T19:56:54.158" v="665" actId="478"/>
          <ac:grpSpMkLst>
            <pc:docMk/>
            <pc:sldMk cId="1696883579" sldId="410"/>
            <ac:grpSpMk id="12" creationId="{9D535188-E6AE-4A7C-E3CC-B8487358D171}"/>
          </ac:grpSpMkLst>
        </pc:grpChg>
        <pc:grpChg chg="mod">
          <ac:chgData name="McKelvy, Josephine" userId="c6ceb2de-200b-47d9-a76f-95e71f1e3cc2" providerId="ADAL" clId="{BC4EA941-59D4-43AC-BED3-3471C357F934}" dt="2023-01-08T19:56:51.692" v="664"/>
          <ac:grpSpMkLst>
            <pc:docMk/>
            <pc:sldMk cId="1696883579" sldId="410"/>
            <ac:grpSpMk id="13" creationId="{EDC5AF27-11D0-80AB-74B7-7CB3D3B6FA11}"/>
          </ac:grpSpMkLst>
        </pc:grpChg>
        <pc:grpChg chg="mod">
          <ac:chgData name="McKelvy, Josephine" userId="c6ceb2de-200b-47d9-a76f-95e71f1e3cc2" providerId="ADAL" clId="{BC4EA941-59D4-43AC-BED3-3471C357F934}" dt="2023-01-08T19:56:51.692" v="664"/>
          <ac:grpSpMkLst>
            <pc:docMk/>
            <pc:sldMk cId="1696883579" sldId="410"/>
            <ac:grpSpMk id="16" creationId="{314CE188-CC4F-A014-ADE7-5BAA75E6B579}"/>
          </ac:grpSpMkLst>
        </pc:grpChg>
        <pc:grpChg chg="add del mod">
          <ac:chgData name="McKelvy, Josephine" userId="c6ceb2de-200b-47d9-a76f-95e71f1e3cc2" providerId="ADAL" clId="{BC4EA941-59D4-43AC-BED3-3471C357F934}" dt="2023-01-08T19:58:38.458" v="682"/>
          <ac:grpSpMkLst>
            <pc:docMk/>
            <pc:sldMk cId="1696883579" sldId="410"/>
            <ac:grpSpMk id="32" creationId="{11B9B9E8-6FC7-5632-A0B4-DE55596C1054}"/>
          </ac:grpSpMkLst>
        </pc:grpChg>
        <pc:grpChg chg="mod">
          <ac:chgData name="McKelvy, Josephine" userId="c6ceb2de-200b-47d9-a76f-95e71f1e3cc2" providerId="ADAL" clId="{BC4EA941-59D4-43AC-BED3-3471C357F934}" dt="2023-01-08T19:58:37.206" v="681"/>
          <ac:grpSpMkLst>
            <pc:docMk/>
            <pc:sldMk cId="1696883579" sldId="410"/>
            <ac:grpSpMk id="35" creationId="{647062C3-F9B7-1F54-069C-4CB0B756DFCC}"/>
          </ac:grpSpMkLst>
        </pc:grpChg>
        <pc:grpChg chg="mod">
          <ac:chgData name="McKelvy, Josephine" userId="c6ceb2de-200b-47d9-a76f-95e71f1e3cc2" providerId="ADAL" clId="{BC4EA941-59D4-43AC-BED3-3471C357F934}" dt="2023-01-08T19:58:37.206" v="681"/>
          <ac:grpSpMkLst>
            <pc:docMk/>
            <pc:sldMk cId="1696883579" sldId="410"/>
            <ac:grpSpMk id="37" creationId="{A7FB8A1B-04C0-15E5-05E6-52B932975A40}"/>
          </ac:grpSpMkLst>
        </pc:grpChg>
        <pc:grpChg chg="mod">
          <ac:chgData name="McKelvy, Josephine" userId="c6ceb2de-200b-47d9-a76f-95e71f1e3cc2" providerId="ADAL" clId="{BC4EA941-59D4-43AC-BED3-3471C357F934}" dt="2023-01-08T19:58:37.206" v="681"/>
          <ac:grpSpMkLst>
            <pc:docMk/>
            <pc:sldMk cId="1696883579" sldId="410"/>
            <ac:grpSpMk id="39" creationId="{96172892-0AF5-5A80-C82A-90B9592B31DF}"/>
          </ac:grpSpMkLst>
        </pc:grpChg>
        <pc:grpChg chg="del">
          <ac:chgData name="McKelvy, Josephine" userId="c6ceb2de-200b-47d9-a76f-95e71f1e3cc2" providerId="ADAL" clId="{BC4EA941-59D4-43AC-BED3-3471C357F934}" dt="2023-01-08T19:51:58.446" v="385"/>
          <ac:grpSpMkLst>
            <pc:docMk/>
            <pc:sldMk cId="1696883579" sldId="410"/>
            <ac:grpSpMk id="72" creationId="{3654876B-FB01-4E58-9C9F-3D510011B13A}"/>
          </ac:grpSpMkLst>
        </pc:grpChg>
        <pc:graphicFrameChg chg="del">
          <ac:chgData name="McKelvy, Josephine" userId="c6ceb2de-200b-47d9-a76f-95e71f1e3cc2" providerId="ADAL" clId="{BC4EA941-59D4-43AC-BED3-3471C357F934}" dt="2023-01-08T19:56:05.056" v="660" actId="478"/>
          <ac:graphicFrameMkLst>
            <pc:docMk/>
            <pc:sldMk cId="1696883579" sldId="410"/>
            <ac:graphicFrameMk id="8" creationId="{D0F90578-8819-B5F8-80E7-942A68156320}"/>
          </ac:graphicFrameMkLst>
        </pc:graphicFrameChg>
        <pc:picChg chg="mod">
          <ac:chgData name="McKelvy, Josephine" userId="c6ceb2de-200b-47d9-a76f-95e71f1e3cc2" providerId="ADAL" clId="{BC4EA941-59D4-43AC-BED3-3471C357F934}" dt="2023-01-08T19:56:51.692" v="664"/>
          <ac:picMkLst>
            <pc:docMk/>
            <pc:sldMk cId="1696883579" sldId="410"/>
            <ac:picMk id="23" creationId="{42DC54DC-728D-6EA0-AA83-92950639088D}"/>
          </ac:picMkLst>
        </pc:picChg>
        <pc:picChg chg="mod">
          <ac:chgData name="McKelvy, Josephine" userId="c6ceb2de-200b-47d9-a76f-95e71f1e3cc2" providerId="ADAL" clId="{BC4EA941-59D4-43AC-BED3-3471C357F934}" dt="2023-01-08T19:56:51.692" v="664"/>
          <ac:picMkLst>
            <pc:docMk/>
            <pc:sldMk cId="1696883579" sldId="410"/>
            <ac:picMk id="27" creationId="{973A9B82-A6D6-1C67-3668-A3E186229E71}"/>
          </ac:picMkLst>
        </pc:picChg>
        <pc:picChg chg="mod">
          <ac:chgData name="McKelvy, Josephine" userId="c6ceb2de-200b-47d9-a76f-95e71f1e3cc2" providerId="ADAL" clId="{BC4EA941-59D4-43AC-BED3-3471C357F934}" dt="2023-01-08T19:56:51.692" v="664"/>
          <ac:picMkLst>
            <pc:docMk/>
            <pc:sldMk cId="1696883579" sldId="410"/>
            <ac:picMk id="31" creationId="{2C8AD8C7-E92B-21EF-9E5B-E0F6E11789F3}"/>
          </ac:picMkLst>
        </pc:picChg>
        <pc:picChg chg="mod">
          <ac:chgData name="McKelvy, Josephine" userId="c6ceb2de-200b-47d9-a76f-95e71f1e3cc2" providerId="ADAL" clId="{BC4EA941-59D4-43AC-BED3-3471C357F934}" dt="2023-01-08T19:58:37.206" v="681"/>
          <ac:picMkLst>
            <pc:docMk/>
            <pc:sldMk cId="1696883579" sldId="410"/>
            <ac:picMk id="42" creationId="{2DBCE59C-524E-6977-0CC1-05A9D3BE8895}"/>
          </ac:picMkLst>
        </pc:picChg>
        <pc:picChg chg="mod">
          <ac:chgData name="McKelvy, Josephine" userId="c6ceb2de-200b-47d9-a76f-95e71f1e3cc2" providerId="ADAL" clId="{BC4EA941-59D4-43AC-BED3-3471C357F934}" dt="2023-01-08T19:58:37.206" v="681"/>
          <ac:picMkLst>
            <pc:docMk/>
            <pc:sldMk cId="1696883579" sldId="410"/>
            <ac:picMk id="44" creationId="{9FCC58A8-A3DC-EAA2-A99E-F569155E2B42}"/>
          </ac:picMkLst>
        </pc:picChg>
        <pc:picChg chg="mod">
          <ac:chgData name="McKelvy, Josephine" userId="c6ceb2de-200b-47d9-a76f-95e71f1e3cc2" providerId="ADAL" clId="{BC4EA941-59D4-43AC-BED3-3471C357F934}" dt="2023-01-08T19:58:37.206" v="681"/>
          <ac:picMkLst>
            <pc:docMk/>
            <pc:sldMk cId="1696883579" sldId="410"/>
            <ac:picMk id="46" creationId="{22459A66-0DB8-6575-2878-0FF34DAA8872}"/>
          </ac:picMkLst>
        </pc:picChg>
        <pc:cxnChg chg="mod">
          <ac:chgData name="McKelvy, Josephine" userId="c6ceb2de-200b-47d9-a76f-95e71f1e3cc2" providerId="ADAL" clId="{BC4EA941-59D4-43AC-BED3-3471C357F934}" dt="2023-01-08T19:56:51.692" v="664"/>
          <ac:cxnSpMkLst>
            <pc:docMk/>
            <pc:sldMk cId="1696883579" sldId="410"/>
            <ac:cxnSpMk id="10" creationId="{1D2AF79C-F832-D646-DA5E-9BCEEBF75490}"/>
          </ac:cxnSpMkLst>
        </pc:cxnChg>
        <pc:cxnChg chg="mod">
          <ac:chgData name="McKelvy, Josephine" userId="c6ceb2de-200b-47d9-a76f-95e71f1e3cc2" providerId="ADAL" clId="{BC4EA941-59D4-43AC-BED3-3471C357F934}" dt="2023-01-08T19:56:51.692" v="664"/>
          <ac:cxnSpMkLst>
            <pc:docMk/>
            <pc:sldMk cId="1696883579" sldId="410"/>
            <ac:cxnSpMk id="15" creationId="{5E999470-8A65-BEB7-5358-5CC412D3C2A2}"/>
          </ac:cxnSpMkLst>
        </pc:cxnChg>
        <pc:cxnChg chg="mod">
          <ac:chgData name="McKelvy, Josephine" userId="c6ceb2de-200b-47d9-a76f-95e71f1e3cc2" providerId="ADAL" clId="{BC4EA941-59D4-43AC-BED3-3471C357F934}" dt="2023-01-08T19:56:51.692" v="664"/>
          <ac:cxnSpMkLst>
            <pc:docMk/>
            <pc:sldMk cId="1696883579" sldId="410"/>
            <ac:cxnSpMk id="17" creationId="{E21830F5-95D6-F8AE-4927-34EC14408BE1}"/>
          </ac:cxnSpMkLst>
        </pc:cxnChg>
        <pc:cxnChg chg="mod">
          <ac:chgData name="McKelvy, Josephine" userId="c6ceb2de-200b-47d9-a76f-95e71f1e3cc2" providerId="ADAL" clId="{BC4EA941-59D4-43AC-BED3-3471C357F934}" dt="2023-01-08T19:56:54.158" v="665" actId="478"/>
          <ac:cxnSpMkLst>
            <pc:docMk/>
            <pc:sldMk cId="1696883579" sldId="410"/>
            <ac:cxnSpMk id="21" creationId="{CB496489-12F1-6611-A7EE-6CEF49055B5E}"/>
          </ac:cxnSpMkLst>
        </pc:cxnChg>
        <pc:cxnChg chg="mod">
          <ac:chgData name="McKelvy, Josephine" userId="c6ceb2de-200b-47d9-a76f-95e71f1e3cc2" providerId="ADAL" clId="{BC4EA941-59D4-43AC-BED3-3471C357F934}" dt="2023-01-08T19:58:37.206" v="681"/>
          <ac:cxnSpMkLst>
            <pc:docMk/>
            <pc:sldMk cId="1696883579" sldId="410"/>
            <ac:cxnSpMk id="33" creationId="{B3A3D069-A411-3126-6095-A05C9F5014DA}"/>
          </ac:cxnSpMkLst>
        </pc:cxnChg>
        <pc:cxnChg chg="mod">
          <ac:chgData name="McKelvy, Josephine" userId="c6ceb2de-200b-47d9-a76f-95e71f1e3cc2" providerId="ADAL" clId="{BC4EA941-59D4-43AC-BED3-3471C357F934}" dt="2023-01-08T19:58:37.206" v="681"/>
          <ac:cxnSpMkLst>
            <pc:docMk/>
            <pc:sldMk cId="1696883579" sldId="410"/>
            <ac:cxnSpMk id="38" creationId="{DD1BB714-5F9C-A062-A39D-1267BE2C6ED4}"/>
          </ac:cxnSpMkLst>
        </pc:cxnChg>
        <pc:cxnChg chg="mod">
          <ac:chgData name="McKelvy, Josephine" userId="c6ceb2de-200b-47d9-a76f-95e71f1e3cc2" providerId="ADAL" clId="{BC4EA941-59D4-43AC-BED3-3471C357F934}" dt="2023-01-08T19:58:37.206" v="681"/>
          <ac:cxnSpMkLst>
            <pc:docMk/>
            <pc:sldMk cId="1696883579" sldId="410"/>
            <ac:cxnSpMk id="40" creationId="{F93C60B2-5970-1764-3803-8A19359FCFB6}"/>
          </ac:cxnSpMkLst>
        </pc:cxnChg>
        <pc:cxnChg chg="del mod">
          <ac:chgData name="McKelvy, Josephine" userId="c6ceb2de-200b-47d9-a76f-95e71f1e3cc2" providerId="ADAL" clId="{BC4EA941-59D4-43AC-BED3-3471C357F934}" dt="2023-01-08T19:56:56.447" v="667" actId="478"/>
          <ac:cxnSpMkLst>
            <pc:docMk/>
            <pc:sldMk cId="1696883579" sldId="410"/>
            <ac:cxnSpMk id="74" creationId="{BFC410AD-DEC6-BB4B-2316-684489379E9A}"/>
          </ac:cxnSpMkLst>
        </pc:cxnChg>
        <pc:cxnChg chg="del mod">
          <ac:chgData name="McKelvy, Josephine" userId="c6ceb2de-200b-47d9-a76f-95e71f1e3cc2" providerId="ADAL" clId="{BC4EA941-59D4-43AC-BED3-3471C357F934}" dt="2023-01-08T19:56:55.831" v="666" actId="478"/>
          <ac:cxnSpMkLst>
            <pc:docMk/>
            <pc:sldMk cId="1696883579" sldId="410"/>
            <ac:cxnSpMk id="76" creationId="{0B05C968-3A35-A913-150C-4A4612373FB8}"/>
          </ac:cxnSpMkLst>
        </pc:cxnChg>
      </pc:sldChg>
      <pc:sldChg chg="modSp add mod modNotesTx">
        <pc:chgData name="McKelvy, Josephine" userId="c6ceb2de-200b-47d9-a76f-95e71f1e3cc2" providerId="ADAL" clId="{BC4EA941-59D4-43AC-BED3-3471C357F934}" dt="2024-02-08T15:06:29.240" v="1683" actId="12"/>
        <pc:sldMkLst>
          <pc:docMk/>
          <pc:sldMk cId="656530370" sldId="411"/>
        </pc:sldMkLst>
        <pc:spChg chg="mod">
          <ac:chgData name="McKelvy, Josephine" userId="c6ceb2de-200b-47d9-a76f-95e71f1e3cc2" providerId="ADAL" clId="{BC4EA941-59D4-43AC-BED3-3471C357F934}" dt="2023-01-08T19:58:43.360" v="687" actId="20577"/>
          <ac:spMkLst>
            <pc:docMk/>
            <pc:sldMk cId="656530370" sldId="411"/>
            <ac:spMk id="2" creationId="{BAAF3328-A571-8F92-22BF-0FD241B9CEDE}"/>
          </ac:spMkLst>
        </pc:spChg>
        <pc:spChg chg="mod">
          <ac:chgData name="McKelvy, Josephine" userId="c6ceb2de-200b-47d9-a76f-95e71f1e3cc2" providerId="ADAL" clId="{BC4EA941-59D4-43AC-BED3-3471C357F934}" dt="2023-01-08T20:10:12.104" v="1094" actId="20577"/>
          <ac:spMkLst>
            <pc:docMk/>
            <pc:sldMk cId="656530370" sldId="411"/>
            <ac:spMk id="3" creationId="{C8852FAF-9E35-D9A0-A867-D1BD9BE88576}"/>
          </ac:spMkLst>
        </pc:spChg>
      </pc:sldChg>
      <pc:sldChg chg="modSp add mod">
        <pc:chgData name="McKelvy, Josephine" userId="c6ceb2de-200b-47d9-a76f-95e71f1e3cc2" providerId="ADAL" clId="{BC4EA941-59D4-43AC-BED3-3471C357F934}" dt="2023-01-08T20:02:01.144" v="763" actId="20577"/>
        <pc:sldMkLst>
          <pc:docMk/>
          <pc:sldMk cId="1753391739" sldId="412"/>
        </pc:sldMkLst>
        <pc:spChg chg="mod">
          <ac:chgData name="McKelvy, Josephine" userId="c6ceb2de-200b-47d9-a76f-95e71f1e3cc2" providerId="ADAL" clId="{BC4EA941-59D4-43AC-BED3-3471C357F934}" dt="2023-01-08T19:58:49.039" v="694" actId="20577"/>
          <ac:spMkLst>
            <pc:docMk/>
            <pc:sldMk cId="1753391739" sldId="412"/>
            <ac:spMk id="2" creationId="{BAAF3328-A571-8F92-22BF-0FD241B9CEDE}"/>
          </ac:spMkLst>
        </pc:spChg>
        <pc:spChg chg="mod">
          <ac:chgData name="McKelvy, Josephine" userId="c6ceb2de-200b-47d9-a76f-95e71f1e3cc2" providerId="ADAL" clId="{BC4EA941-59D4-43AC-BED3-3471C357F934}" dt="2023-01-08T20:02:01.144" v="763" actId="20577"/>
          <ac:spMkLst>
            <pc:docMk/>
            <pc:sldMk cId="1753391739" sldId="412"/>
            <ac:spMk id="3" creationId="{C8852FAF-9E35-D9A0-A867-D1BD9BE88576}"/>
          </ac:spMkLst>
        </pc:spChg>
      </pc:sldChg>
      <pc:sldChg chg="addSp delSp modSp add mod">
        <pc:chgData name="McKelvy, Josephine" userId="c6ceb2de-200b-47d9-a76f-95e71f1e3cc2" providerId="ADAL" clId="{BC4EA941-59D4-43AC-BED3-3471C357F934}" dt="2023-01-08T20:22:56.096" v="1431" actId="20577"/>
        <pc:sldMkLst>
          <pc:docMk/>
          <pc:sldMk cId="445086771" sldId="413"/>
        </pc:sldMkLst>
        <pc:spChg chg="mod">
          <ac:chgData name="McKelvy, Josephine" userId="c6ceb2de-200b-47d9-a76f-95e71f1e3cc2" providerId="ADAL" clId="{BC4EA941-59D4-43AC-BED3-3471C357F934}" dt="2023-01-08T19:58:54.623" v="703" actId="20577"/>
          <ac:spMkLst>
            <pc:docMk/>
            <pc:sldMk cId="445086771" sldId="413"/>
            <ac:spMk id="2" creationId="{BAAF3328-A571-8F92-22BF-0FD241B9CEDE}"/>
          </ac:spMkLst>
        </pc:spChg>
        <pc:spChg chg="mod">
          <ac:chgData name="McKelvy, Josephine" userId="c6ceb2de-200b-47d9-a76f-95e71f1e3cc2" providerId="ADAL" clId="{BC4EA941-59D4-43AC-BED3-3471C357F934}" dt="2023-01-08T20:22:56.096" v="1431" actId="20577"/>
          <ac:spMkLst>
            <pc:docMk/>
            <pc:sldMk cId="445086771" sldId="413"/>
            <ac:spMk id="3" creationId="{C8852FAF-9E35-D9A0-A867-D1BD9BE88576}"/>
          </ac:spMkLst>
        </pc:spChg>
        <pc:spChg chg="add del">
          <ac:chgData name="McKelvy, Josephine" userId="c6ceb2de-200b-47d9-a76f-95e71f1e3cc2" providerId="ADAL" clId="{BC4EA941-59D4-43AC-BED3-3471C357F934}" dt="2023-01-08T20:12:00.848" v="1125"/>
          <ac:spMkLst>
            <pc:docMk/>
            <pc:sldMk cId="445086771" sldId="413"/>
            <ac:spMk id="8" creationId="{4D778A37-2F33-0F5B-CC01-3CAA74887CFC}"/>
          </ac:spMkLst>
        </pc:spChg>
        <pc:graphicFrameChg chg="add mod modGraphic">
          <ac:chgData name="McKelvy, Josephine" userId="c6ceb2de-200b-47d9-a76f-95e71f1e3cc2" providerId="ADAL" clId="{BC4EA941-59D4-43AC-BED3-3471C357F934}" dt="2023-01-08T20:19:58.599" v="1344" actId="1076"/>
          <ac:graphicFrameMkLst>
            <pc:docMk/>
            <pc:sldMk cId="445086771" sldId="413"/>
            <ac:graphicFrameMk id="12" creationId="{AE2B2F49-117E-F801-475B-6EF9CE4DC119}"/>
          </ac:graphicFrameMkLst>
        </pc:graphicFrameChg>
        <pc:cxnChg chg="mod">
          <ac:chgData name="McKelvy, Josephine" userId="c6ceb2de-200b-47d9-a76f-95e71f1e3cc2" providerId="ADAL" clId="{BC4EA941-59D4-43AC-BED3-3471C357F934}" dt="2023-01-08T20:22:31.382" v="1401" actId="693"/>
          <ac:cxnSpMkLst>
            <pc:docMk/>
            <pc:sldMk cId="445086771" sldId="413"/>
            <ac:cxnSpMk id="10" creationId="{1D2AF79C-F832-D646-DA5E-9BCEEBF75490}"/>
          </ac:cxnSpMkLst>
        </pc:cxnChg>
        <pc:cxnChg chg="mod">
          <ac:chgData name="McKelvy, Josephine" userId="c6ceb2de-200b-47d9-a76f-95e71f1e3cc2" providerId="ADAL" clId="{BC4EA941-59D4-43AC-BED3-3471C357F934}" dt="2023-01-08T20:22:38.011" v="1402" actId="693"/>
          <ac:cxnSpMkLst>
            <pc:docMk/>
            <pc:sldMk cId="445086771" sldId="413"/>
            <ac:cxnSpMk id="15" creationId="{5E999470-8A65-BEB7-5358-5CC412D3C2A2}"/>
          </ac:cxnSpMkLst>
        </pc:cxnChg>
      </pc:sldChg>
      <pc:sldChg chg="modSp add mod">
        <pc:chgData name="McKelvy, Josephine" userId="c6ceb2de-200b-47d9-a76f-95e71f1e3cc2" providerId="ADAL" clId="{BC4EA941-59D4-43AC-BED3-3471C357F934}" dt="2023-01-08T20:24:19.334" v="1505" actId="20577"/>
        <pc:sldMkLst>
          <pc:docMk/>
          <pc:sldMk cId="3591913019" sldId="414"/>
        </pc:sldMkLst>
        <pc:spChg chg="mod">
          <ac:chgData name="McKelvy, Josephine" userId="c6ceb2de-200b-47d9-a76f-95e71f1e3cc2" providerId="ADAL" clId="{BC4EA941-59D4-43AC-BED3-3471C357F934}" dt="2023-01-08T19:58:59.815" v="713" actId="20577"/>
          <ac:spMkLst>
            <pc:docMk/>
            <pc:sldMk cId="3591913019" sldId="414"/>
            <ac:spMk id="2" creationId="{BAAF3328-A571-8F92-22BF-0FD241B9CEDE}"/>
          </ac:spMkLst>
        </pc:spChg>
        <pc:spChg chg="mod">
          <ac:chgData name="McKelvy, Josephine" userId="c6ceb2de-200b-47d9-a76f-95e71f1e3cc2" providerId="ADAL" clId="{BC4EA941-59D4-43AC-BED3-3471C357F934}" dt="2023-01-08T20:24:19.334" v="1505" actId="20577"/>
          <ac:spMkLst>
            <pc:docMk/>
            <pc:sldMk cId="3591913019" sldId="414"/>
            <ac:spMk id="3" creationId="{C8852FAF-9E35-D9A0-A867-D1BD9BE88576}"/>
          </ac:spMkLst>
        </pc:spChg>
      </pc:sldChg>
      <pc:sldChg chg="modSp add mod ord">
        <pc:chgData name="McKelvy, Josephine" userId="c6ceb2de-200b-47d9-a76f-95e71f1e3cc2" providerId="ADAL" clId="{BC4EA941-59D4-43AC-BED3-3471C357F934}" dt="2023-01-08T20:06:52.661" v="904"/>
        <pc:sldMkLst>
          <pc:docMk/>
          <pc:sldMk cId="2089148369" sldId="415"/>
        </pc:sldMkLst>
        <pc:spChg chg="mod">
          <ac:chgData name="McKelvy, Josephine" userId="c6ceb2de-200b-47d9-a76f-95e71f1e3cc2" providerId="ADAL" clId="{BC4EA941-59D4-43AC-BED3-3471C357F934}" dt="2023-01-08T20:00:23.127" v="729" actId="20577"/>
          <ac:spMkLst>
            <pc:docMk/>
            <pc:sldMk cId="2089148369" sldId="415"/>
            <ac:spMk id="2" creationId="{BAAF3328-A571-8F92-22BF-0FD241B9CEDE}"/>
          </ac:spMkLst>
        </pc:spChg>
        <pc:spChg chg="mod">
          <ac:chgData name="McKelvy, Josephine" userId="c6ceb2de-200b-47d9-a76f-95e71f1e3cc2" providerId="ADAL" clId="{BC4EA941-59D4-43AC-BED3-3471C357F934}" dt="2023-01-08T20:06:34.060" v="902" actId="6549"/>
          <ac:spMkLst>
            <pc:docMk/>
            <pc:sldMk cId="2089148369" sldId="415"/>
            <ac:spMk id="3" creationId="{C8852FAF-9E35-D9A0-A867-D1BD9BE88576}"/>
          </ac:spMkLst>
        </pc:spChg>
      </pc:sldChg>
      <pc:sldChg chg="modSp add mod">
        <pc:chgData name="McKelvy, Josephine" userId="c6ceb2de-200b-47d9-a76f-95e71f1e3cc2" providerId="ADAL" clId="{BC4EA941-59D4-43AC-BED3-3471C357F934}" dt="2023-01-08T20:25:57.448" v="1534" actId="20577"/>
        <pc:sldMkLst>
          <pc:docMk/>
          <pc:sldMk cId="4288426331" sldId="416"/>
        </pc:sldMkLst>
        <pc:spChg chg="mod">
          <ac:chgData name="McKelvy, Josephine" userId="c6ceb2de-200b-47d9-a76f-95e71f1e3cc2" providerId="ADAL" clId="{BC4EA941-59D4-43AC-BED3-3471C357F934}" dt="2023-01-08T20:00:31.159" v="742" actId="20577"/>
          <ac:spMkLst>
            <pc:docMk/>
            <pc:sldMk cId="4288426331" sldId="416"/>
            <ac:spMk id="2" creationId="{BAAF3328-A571-8F92-22BF-0FD241B9CEDE}"/>
          </ac:spMkLst>
        </pc:spChg>
        <pc:spChg chg="mod">
          <ac:chgData name="McKelvy, Josephine" userId="c6ceb2de-200b-47d9-a76f-95e71f1e3cc2" providerId="ADAL" clId="{BC4EA941-59D4-43AC-BED3-3471C357F934}" dt="2023-01-08T20:25:57.448" v="1534" actId="20577"/>
          <ac:spMkLst>
            <pc:docMk/>
            <pc:sldMk cId="4288426331" sldId="416"/>
            <ac:spMk id="3" creationId="{C8852FAF-9E35-D9A0-A867-D1BD9BE88576}"/>
          </ac:spMkLst>
        </pc:spChg>
      </pc:sldChg>
      <pc:sldMasterChg chg="modSldLayout">
        <pc:chgData name="McKelvy, Josephine" userId="c6ceb2de-200b-47d9-a76f-95e71f1e3cc2" providerId="ADAL" clId="{BC4EA941-59D4-43AC-BED3-3471C357F934}" dt="2024-02-07T14:44:28.191" v="1632" actId="20577"/>
        <pc:sldMasterMkLst>
          <pc:docMk/>
          <pc:sldMasterMk cId="2521255718" sldId="2147483684"/>
        </pc:sldMasterMkLst>
        <pc:sldLayoutChg chg="modSp mod">
          <pc:chgData name="McKelvy, Josephine" userId="c6ceb2de-200b-47d9-a76f-95e71f1e3cc2" providerId="ADAL" clId="{BC4EA941-59D4-43AC-BED3-3471C357F934}" dt="2024-02-07T14:44:28.191" v="1632" actId="20577"/>
          <pc:sldLayoutMkLst>
            <pc:docMk/>
            <pc:sldMasterMk cId="2521255718" sldId="2147483684"/>
            <pc:sldLayoutMk cId="4284120214" sldId="2147483700"/>
          </pc:sldLayoutMkLst>
          <pc:spChg chg="mod">
            <ac:chgData name="McKelvy, Josephine" userId="c6ceb2de-200b-47d9-a76f-95e71f1e3cc2" providerId="ADAL" clId="{BC4EA941-59D4-43AC-BED3-3471C357F934}" dt="2024-02-07T14:44:18.256" v="1592" actId="20577"/>
            <ac:spMkLst>
              <pc:docMk/>
              <pc:sldMasterMk cId="2521255718" sldId="2147483684"/>
              <pc:sldLayoutMk cId="4284120214" sldId="2147483700"/>
              <ac:spMk id="2" creationId="{AB81B449-7B97-41DC-B23F-65EDCBD316A6}"/>
            </ac:spMkLst>
          </pc:spChg>
          <pc:spChg chg="mod">
            <ac:chgData name="McKelvy, Josephine" userId="c6ceb2de-200b-47d9-a76f-95e71f1e3cc2" providerId="ADAL" clId="{BC4EA941-59D4-43AC-BED3-3471C357F934}" dt="2024-02-07T14:44:28.191" v="1632" actId="20577"/>
            <ac:spMkLst>
              <pc:docMk/>
              <pc:sldMasterMk cId="2521255718" sldId="2147483684"/>
              <pc:sldLayoutMk cId="4284120214" sldId="2147483700"/>
              <ac:spMk id="3" creationId="{7C6B46D5-337B-4906-8412-4EEA3884FA7E}"/>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ECE-42EF-9EA5-4148A3E7020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ECE-42EF-9EA5-4148A3E7020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ECE-42EF-9EA5-4148A3E70204}"/>
            </c:ext>
          </c:extLst>
        </c:ser>
        <c:dLbls>
          <c:showLegendKey val="0"/>
          <c:showVal val="0"/>
          <c:showCatName val="0"/>
          <c:showSerName val="0"/>
          <c:showPercent val="0"/>
          <c:showBubbleSize val="0"/>
        </c:dLbls>
        <c:gapWidth val="219"/>
        <c:overlap val="-27"/>
        <c:axId val="1287539680"/>
        <c:axId val="1287528448"/>
      </c:barChart>
      <c:catAx>
        <c:axId val="128753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28448"/>
        <c:crosses val="autoZero"/>
        <c:auto val="1"/>
        <c:lblAlgn val="ctr"/>
        <c:lblOffset val="100"/>
        <c:noMultiLvlLbl val="0"/>
      </c:catAx>
      <c:valAx>
        <c:axId val="12875284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753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US" sz="1800" dirty="0">
              <a:latin typeface="+mn-lt"/>
            </a:rPr>
            <a:t>Title</a:t>
          </a: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pPr>
            <a:buFont typeface="Symbol" panose="05050102010706020507" pitchFamily="18" charset="2"/>
            <a:buChar char=""/>
          </a:pPr>
          <a:r>
            <a:rPr lang="en-US" sz="1800" dirty="0">
              <a:latin typeface="+mn-lt"/>
            </a:rPr>
            <a:t>To start a presentation, go to the Slide Show tab, and select          From Beginning.</a:t>
          </a: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US" sz="1800" dirty="0">
              <a:latin typeface="+mn-lt"/>
            </a:rPr>
            <a:t>Title</a:t>
          </a: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pPr>
            <a:buFont typeface="Symbol" panose="05050102010706020507" pitchFamily="18" charset="2"/>
            <a:buChar char=""/>
          </a:pPr>
          <a:r>
            <a:rPr lang="en-US" sz="1800" dirty="0">
              <a:latin typeface="+mn-lt"/>
            </a:rPr>
            <a:t>To display Presenter view, in Slide Show view, on the control bar at the bottom left select the three dots, and then Show                 Presenter View.</a:t>
          </a: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US" sz="1800" dirty="0">
              <a:latin typeface="+mn-lt"/>
            </a:rPr>
            <a:t>Title</a:t>
          </a: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pPr>
            <a:buFont typeface="Symbol" panose="05050102010706020507" pitchFamily="18" charset="2"/>
            <a:buChar char=""/>
          </a:pPr>
          <a:r>
            <a:rPr lang="en-US" sz="1800" dirty="0"/>
            <a:t>During your presentation, the speaker notes are visible on your monitor, but aren't visible to      the audience.</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pPr>
            <a:buFont typeface="Symbol" panose="05050102010706020507" pitchFamily="18" charset="2"/>
            <a:buChar char=""/>
          </a:pPr>
          <a:r>
            <a:rPr lang="en-US" sz="1800" dirty="0">
              <a:latin typeface="+mn-lt"/>
            </a:rPr>
            <a:t>Title</a:t>
          </a: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Title</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r>
            <a:rPr lang="en-US" sz="1800" dirty="0"/>
            <a:t>If you don’t see the Notes pane or it is completely minimized, click Notes on the task bar across the bottom of the PowerPoint window.</a:t>
          </a: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pPr>
            <a:buFont typeface="Symbol" panose="05050102010706020507" pitchFamily="18" charset="2"/>
            <a:buChar char=""/>
          </a:pPr>
          <a:r>
            <a:rPr lang="en-US" sz="1800" dirty="0"/>
            <a:t>The Notes pane is a box that appears below each slide. Tap it to add notes.</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434223" y="1011950"/>
          <a:ext cx="397986"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rot="5400000">
        <a:off x="674664" y="1810365"/>
        <a:ext cx="1936532" cy="359130"/>
      </dsp:txXfrm>
    </dsp:sp>
    <dsp:sp modelId="{45A02F84-C6CB-43F5-AEE4-3EA66C2BD25F}">
      <dsp:nvSpPr>
        <dsp:cNvPr id="0" name=""/>
        <dsp:cNvSpPr/>
      </dsp:nvSpPr>
      <dsp:spPr>
        <a:xfrm>
          <a:off x="3249"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start a presentation, go to the Slide Show tab, and select          From Beginning.</a:t>
          </a:r>
        </a:p>
      </dsp:txBody>
      <dsp:txXfrm>
        <a:off x="3249" y="0"/>
        <a:ext cx="3259934" cy="1392951"/>
      </dsp:txXfrm>
    </dsp:sp>
    <dsp:sp modelId="{6BA46904-CB7C-4538-BD49-D3891EF19552}">
      <dsp:nvSpPr>
        <dsp:cNvPr id="0" name=""/>
        <dsp:cNvSpPr/>
      </dsp:nvSpPr>
      <dsp:spPr>
        <a:xfrm>
          <a:off x="1633216" y="1472548"/>
          <a:ext cx="0" cy="318388"/>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93417" y="1392951"/>
          <a:ext cx="79597" cy="79597"/>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1790937"/>
          <a:ext cx="1955960" cy="397986"/>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2611196" y="1790937"/>
        <a:ext cx="1955960" cy="397986"/>
      </dsp:txXfrm>
    </dsp:sp>
    <dsp:sp modelId="{FEBD3C2A-A340-470A-A475-AE614EA07678}">
      <dsp:nvSpPr>
        <dsp:cNvPr id="0" name=""/>
        <dsp:cNvSpPr/>
      </dsp:nvSpPr>
      <dsp:spPr>
        <a:xfrm>
          <a:off x="1959209"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To display Presenter view, in Slide Show view, on the control bar at the bottom left select the three dots, and then Show                 Presenter View.</a:t>
          </a:r>
        </a:p>
      </dsp:txBody>
      <dsp:txXfrm>
        <a:off x="1959209" y="2586910"/>
        <a:ext cx="3259934" cy="1392951"/>
      </dsp:txXfrm>
    </dsp:sp>
    <dsp:sp modelId="{080474C8-0FEA-4FD1-97F1-0978CFB4A37F}">
      <dsp:nvSpPr>
        <dsp:cNvPr id="0" name=""/>
        <dsp:cNvSpPr/>
      </dsp:nvSpPr>
      <dsp:spPr>
        <a:xfrm>
          <a:off x="3589176" y="2188924"/>
          <a:ext cx="0" cy="318388"/>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9378" y="2507313"/>
          <a:ext cx="79597" cy="79597"/>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1790937"/>
          <a:ext cx="1955960" cy="397986"/>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kern="1200" dirty="0">
              <a:latin typeface="+mn-lt"/>
            </a:rPr>
            <a:t>Title</a:t>
          </a:r>
        </a:p>
      </dsp:txBody>
      <dsp:txXfrm>
        <a:off x="4567157" y="1790937"/>
        <a:ext cx="1955960" cy="397986"/>
      </dsp:txXfrm>
    </dsp:sp>
    <dsp:sp modelId="{80CDBBF8-C6B4-4166-87C1-DC9120CC7586}">
      <dsp:nvSpPr>
        <dsp:cNvPr id="0" name=""/>
        <dsp:cNvSpPr/>
      </dsp:nvSpPr>
      <dsp:spPr>
        <a:xfrm>
          <a:off x="3915170"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During your presentation, the speaker notes are visible on your monitor, but aren't visible to      the audience.</a:t>
          </a:r>
          <a:endParaRPr lang="en-US" sz="1800" kern="1200" dirty="0">
            <a:latin typeface="+mn-lt"/>
          </a:endParaRPr>
        </a:p>
      </dsp:txBody>
      <dsp:txXfrm>
        <a:off x="3915170" y="0"/>
        <a:ext cx="3259934" cy="1392951"/>
      </dsp:txXfrm>
    </dsp:sp>
    <dsp:sp modelId="{89759DE5-9F8A-470E-A6D8-F13BB4DEE93D}">
      <dsp:nvSpPr>
        <dsp:cNvPr id="0" name=""/>
        <dsp:cNvSpPr/>
      </dsp:nvSpPr>
      <dsp:spPr>
        <a:xfrm>
          <a:off x="5545137" y="1472548"/>
          <a:ext cx="0" cy="318388"/>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505338" y="1392951"/>
          <a:ext cx="79597" cy="79597"/>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790937"/>
          <a:ext cx="1955960" cy="39798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a:off x="6523117" y="1790937"/>
        <a:ext cx="1955960" cy="397986"/>
      </dsp:txXfrm>
    </dsp:sp>
    <dsp:sp modelId="{1BB5FD64-47F9-47A3-911F-535BFE17A3B9}">
      <dsp:nvSpPr>
        <dsp:cNvPr id="0" name=""/>
        <dsp:cNvSpPr/>
      </dsp:nvSpPr>
      <dsp:spPr>
        <a:xfrm>
          <a:off x="5871130" y="258691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The Notes pane is a box that appears below each slide. Tap it to add notes.</a:t>
          </a:r>
          <a:endParaRPr lang="en-US" sz="1800" kern="1200" dirty="0">
            <a:latin typeface="+mn-lt"/>
          </a:endParaRPr>
        </a:p>
      </dsp:txBody>
      <dsp:txXfrm>
        <a:off x="5871130" y="2586910"/>
        <a:ext cx="3259934" cy="1392951"/>
      </dsp:txXfrm>
    </dsp:sp>
    <dsp:sp modelId="{FE9B27EB-7AC7-485A-9A55-41E8118F9EAF}">
      <dsp:nvSpPr>
        <dsp:cNvPr id="0" name=""/>
        <dsp:cNvSpPr/>
      </dsp:nvSpPr>
      <dsp:spPr>
        <a:xfrm>
          <a:off x="7501098" y="2188924"/>
          <a:ext cx="0" cy="318388"/>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61299" y="2507313"/>
          <a:ext cx="79597" cy="79597"/>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258065" y="1011950"/>
          <a:ext cx="397986"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Title</a:t>
          </a:r>
        </a:p>
      </dsp:txBody>
      <dsp:txXfrm rot="-5400000">
        <a:off x="8479078" y="1810365"/>
        <a:ext cx="1936532" cy="359130"/>
      </dsp:txXfrm>
    </dsp:sp>
    <dsp:sp modelId="{1FA3C236-5719-4A33-A6BB-80FA85F940E3}">
      <dsp:nvSpPr>
        <dsp:cNvPr id="0" name=""/>
        <dsp:cNvSpPr/>
      </dsp:nvSpPr>
      <dsp:spPr>
        <a:xfrm>
          <a:off x="7827091" y="0"/>
          <a:ext cx="3259934" cy="1392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t>If you don’t see the Notes pane or it is completely minimized, click Notes on the task bar across the bottom of the PowerPoint window.</a:t>
          </a:r>
          <a:endParaRPr lang="en-US" sz="1800" kern="1200" dirty="0">
            <a:latin typeface="+mn-lt"/>
          </a:endParaRPr>
        </a:p>
      </dsp:txBody>
      <dsp:txXfrm>
        <a:off x="7827091" y="0"/>
        <a:ext cx="3259934" cy="1392951"/>
      </dsp:txXfrm>
    </dsp:sp>
    <dsp:sp modelId="{18F1C823-9ACD-4FCD-8102-F468DCE57A45}">
      <dsp:nvSpPr>
        <dsp:cNvPr id="0" name=""/>
        <dsp:cNvSpPr/>
      </dsp:nvSpPr>
      <dsp:spPr>
        <a:xfrm>
          <a:off x="9457058" y="1472548"/>
          <a:ext cx="0" cy="318388"/>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7260" y="1392951"/>
          <a:ext cx="79597" cy="79597"/>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2/8/2024</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131306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814917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Within a network that is less </a:t>
            </a:r>
            <a:r>
              <a:rPr lang="en-US" b="1" dirty="0"/>
              <a:t>fragmented</a:t>
            </a:r>
            <a:r>
              <a:rPr lang="en-US" dirty="0"/>
              <a:t>, a new or corrected piece of information (or contagion) can flow more easily</a:t>
            </a:r>
          </a:p>
          <a:p>
            <a:pPr marL="171450" indent="-171450">
              <a:buFont typeface="Arial" panose="020B0604020202020204" pitchFamily="34" charset="0"/>
              <a:buChar char="•"/>
            </a:pPr>
            <a:r>
              <a:rPr lang="en-US" b="1" dirty="0"/>
              <a:t>Closure</a:t>
            </a:r>
            <a:r>
              <a:rPr lang="en-US" dirty="0"/>
              <a:t>: “The friend of my friend is likely to be my friend.”</a:t>
            </a:r>
          </a:p>
        </p:txBody>
      </p:sp>
      <p:sp>
        <p:nvSpPr>
          <p:cNvPr id="4" name="Slide Number Placeholder 3"/>
          <p:cNvSpPr>
            <a:spLocks noGrp="1"/>
          </p:cNvSpPr>
          <p:nvPr>
            <p:ph type="sldNum" sz="quarter" idx="5"/>
          </p:nvPr>
        </p:nvSpPr>
        <p:spPr/>
        <p:txBody>
          <a:bodyPr/>
          <a:lstStyle/>
          <a:p>
            <a:fld id="{E7CCE34D-CFF1-4FFE-815B-D050E7ED2DFD}" type="slidenum">
              <a:rPr lang="en-US" smtClean="0"/>
              <a:t>18</a:t>
            </a:fld>
            <a:endParaRPr lang="en-US"/>
          </a:p>
        </p:txBody>
      </p:sp>
    </p:spTree>
    <p:extLst>
      <p:ext uri="{BB962C8B-B14F-4D97-AF65-F5344CB8AC3E}">
        <p14:creationId xmlns:p14="http://schemas.microsoft.com/office/powerpoint/2010/main" val="4210181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28</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29</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30</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Thursday, January 5, 2023</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Social Network Analysis, explained</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Thursday, January 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Social Network Analysis, explained</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Thursday, January 5, 2023</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Social Network Analysis, explained</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Thursday, January 5, 2023</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Social Network Analysis, explained</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Thursday, January 5, 2023</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Social Network Analysis, explained</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Thursday, January 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Social Network Analysis, explained</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Thursday, January 5, 2023</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Social Network Analysis, explained</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Thursday, January 5, 2023</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lvl1pPr>
              <a:defRPr/>
            </a:lvl1pPr>
          </a:lstStyle>
          <a:p>
            <a:r>
              <a:rPr lang="en-US" dirty="0"/>
              <a:t>Social Network Analysis, explained</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Thursday, January 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Social Network Analysis, explained</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Thursday, January 5, 2023</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Social Network Analysis, explained</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Thursday, January 5, 2023</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Social Network Analysis, explained</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Thursday, January 5, 2023</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Social Network Analysis, explained</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Thursday, January 5, 2023</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Social Network Analysis, explained</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Thursday, January 5, 2023</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Social Network Analysis, explained</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Thursday, January 5, 2023</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Social Network Analysis, explained</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565524" cy="2384898"/>
          </a:xfrm>
        </p:spPr>
        <p:txBody>
          <a:bodyPr anchor="b" anchorCtr="0">
            <a:normAutofit fontScale="90000"/>
          </a:bodyPr>
          <a:lstStyle/>
          <a:p>
            <a:r>
              <a:rPr lang="en-US" dirty="0"/>
              <a:t>Social Network Analysis, explained</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Josephine McKelvy, PhD</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Data Collection</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Thursday, January 5, 2023</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Social Network Analysis, explained</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10</a:t>
            </a:fld>
            <a:endParaRPr lang="en-US"/>
          </a:p>
        </p:txBody>
      </p:sp>
    </p:spTree>
    <p:extLst>
      <p:ext uri="{BB962C8B-B14F-4D97-AF65-F5344CB8AC3E}">
        <p14:creationId xmlns:p14="http://schemas.microsoft.com/office/powerpoint/2010/main" val="813700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1" name="Group 65">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82" name="Freeform: Shape 66">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3" name="Oval 67">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4" name="Oval 68">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5" name="Freeform: Shape 69">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86" name="Rectangle 7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6A096-58CE-14DD-2B6D-430A69E03917}"/>
              </a:ext>
            </a:extLst>
          </p:cNvPr>
          <p:cNvSpPr>
            <a:spLocks noGrp="1"/>
          </p:cNvSpPr>
          <p:nvPr>
            <p:ph type="title"/>
          </p:nvPr>
        </p:nvSpPr>
        <p:spPr>
          <a:xfrm>
            <a:off x="550864" y="549275"/>
            <a:ext cx="3565524" cy="1997855"/>
          </a:xfrm>
        </p:spPr>
        <p:txBody>
          <a:bodyPr vert="horz" wrap="square" lIns="0" tIns="0" rIns="0" bIns="0" rtlCol="0" anchor="b" anchorCtr="0">
            <a:normAutofit/>
          </a:bodyPr>
          <a:lstStyle/>
          <a:p>
            <a:pPr>
              <a:lnSpc>
                <a:spcPct val="100000"/>
              </a:lnSpc>
            </a:pPr>
            <a:r>
              <a:rPr lang="en-US" sz="4800"/>
              <a:t>Data Collection</a:t>
            </a:r>
          </a:p>
        </p:txBody>
      </p:sp>
      <p:grpSp>
        <p:nvGrpSpPr>
          <p:cNvPr id="87" name="Group 73">
            <a:extLst>
              <a:ext uri="{FF2B5EF4-FFF2-40B4-BE49-F238E27FC236}">
                <a16:creationId xmlns:a16="http://schemas.microsoft.com/office/drawing/2014/main" id="{9F2D4ED5-DC78-4C88-97AA-483206C53E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70793" y="0"/>
            <a:ext cx="1468514" cy="1521012"/>
            <a:chOff x="5236793" y="2432482"/>
            <a:chExt cx="1468514" cy="1521012"/>
          </a:xfrm>
        </p:grpSpPr>
        <p:sp>
          <p:nvSpPr>
            <p:cNvPr id="88" name="Freeform 5">
              <a:extLst>
                <a:ext uri="{FF2B5EF4-FFF2-40B4-BE49-F238E27FC236}">
                  <a16:creationId xmlns:a16="http://schemas.microsoft.com/office/drawing/2014/main" id="{0DE0B65A-4839-40B2-BA92-1464FEADBA4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463135" y="2432482"/>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9" name="Freeform 6">
              <a:extLst>
                <a:ext uri="{FF2B5EF4-FFF2-40B4-BE49-F238E27FC236}">
                  <a16:creationId xmlns:a16="http://schemas.microsoft.com/office/drawing/2014/main" id="{842A0A68-39DD-4DA7-BAD5-63B9C13987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36793" y="2566400"/>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0" name="Freeform 8">
              <a:extLst>
                <a:ext uri="{FF2B5EF4-FFF2-40B4-BE49-F238E27FC236}">
                  <a16:creationId xmlns:a16="http://schemas.microsoft.com/office/drawing/2014/main" id="{21A69E50-7E10-45C3-B4F2-19DBA77484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765469" y="2876944"/>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91" name="Oval 78">
            <a:extLst>
              <a:ext uri="{FF2B5EF4-FFF2-40B4-BE49-F238E27FC236}">
                <a16:creationId xmlns:a16="http://schemas.microsoft.com/office/drawing/2014/main" id="{D166A8AB-8924-421C-BCED-B54DBC405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77897" y="5497189"/>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A7A82989-CC3D-9B9D-D7D7-0489E1908723}"/>
              </a:ext>
            </a:extLst>
          </p:cNvPr>
          <p:cNvSpPr>
            <a:spLocks noGrp="1"/>
          </p:cNvSpPr>
          <p:nvPr>
            <p:ph sz="quarter" idx="15"/>
          </p:nvPr>
        </p:nvSpPr>
        <p:spPr>
          <a:xfrm>
            <a:off x="550863" y="2678400"/>
            <a:ext cx="3565525" cy="3414425"/>
          </a:xfrm>
        </p:spPr>
        <p:txBody>
          <a:bodyPr vert="horz" wrap="square" lIns="0" tIns="0" rIns="0" bIns="0" rtlCol="0" anchor="t">
            <a:normAutofit/>
          </a:bodyPr>
          <a:lstStyle/>
          <a:p>
            <a:pPr marL="571500">
              <a:buFont typeface="Arial" panose="020B0604020202020204" pitchFamily="34" charset="0"/>
              <a:buChar char="•"/>
            </a:pPr>
            <a:r>
              <a:rPr lang="en-US" sz="1600" b="1" dirty="0"/>
              <a:t>SURVEYS</a:t>
            </a:r>
            <a:r>
              <a:rPr lang="en-US" sz="1600" dirty="0"/>
              <a:t>: Nominate X people you [insert verb] with.</a:t>
            </a:r>
          </a:p>
          <a:p>
            <a:pPr marL="571500">
              <a:buFont typeface="Arial" panose="020B0604020202020204" pitchFamily="34" charset="0"/>
              <a:buChar char="•"/>
            </a:pPr>
            <a:r>
              <a:rPr lang="en-US" sz="1600" b="1" dirty="0"/>
              <a:t>INTERVIEWS</a:t>
            </a:r>
            <a:r>
              <a:rPr lang="en-US" sz="1600" dirty="0"/>
              <a:t>: Who do you [insert verb] with under [insert conditions]?</a:t>
            </a:r>
          </a:p>
          <a:p>
            <a:pPr marL="571500">
              <a:buFont typeface="Arial" panose="020B0604020202020204" pitchFamily="34" charset="0"/>
              <a:buChar char="•"/>
            </a:pPr>
            <a:r>
              <a:rPr lang="en-US" sz="1600" dirty="0"/>
              <a:t>“Name 3 people you would have lunch with.”</a:t>
            </a:r>
          </a:p>
        </p:txBody>
      </p:sp>
      <p:pic>
        <p:nvPicPr>
          <p:cNvPr id="9" name="Picture Placeholder 8" descr="Shape&#10;&#10;Description automatically generated with medium confidence">
            <a:extLst>
              <a:ext uri="{FF2B5EF4-FFF2-40B4-BE49-F238E27FC236}">
                <a16:creationId xmlns:a16="http://schemas.microsoft.com/office/drawing/2014/main" id="{78590735-6059-47A1-949B-A91A71847763}"/>
              </a:ext>
            </a:extLst>
          </p:cNvPr>
          <p:cNvPicPr>
            <a:picLocks noGrp="1" noChangeAspect="1"/>
          </p:cNvPicPr>
          <p:nvPr>
            <p:ph type="pic" sz="quarter" idx="13"/>
          </p:nvPr>
        </p:nvPicPr>
        <p:blipFill rotWithShape="1">
          <a:blip r:embed="rId2"/>
          <a:srcRect l="48877" t="151" r="2600" b="-151"/>
          <a:stretch/>
        </p:blipFill>
        <p:spPr>
          <a:xfrm>
            <a:off x="5611877" y="549275"/>
            <a:ext cx="4968283" cy="5759451"/>
          </a:xfrm>
          <a:custGeom>
            <a:avLst/>
            <a:gdLst/>
            <a:ahLst/>
            <a:cxnLst/>
            <a:rect l="l" t="t" r="r" b="b"/>
            <a:pathLst>
              <a:path w="7090237" h="5759451">
                <a:moveTo>
                  <a:pt x="0" y="0"/>
                </a:moveTo>
                <a:lnTo>
                  <a:pt x="7090237" y="0"/>
                </a:lnTo>
                <a:lnTo>
                  <a:pt x="7090237" y="5759451"/>
                </a:lnTo>
                <a:lnTo>
                  <a:pt x="0" y="5759451"/>
                </a:lnTo>
                <a:close/>
              </a:path>
            </a:pathLst>
          </a:custGeom>
          <a:solidFill>
            <a:srgbClr val="EEEEEE"/>
          </a:solidFill>
        </p:spPr>
      </p:pic>
      <p:sp>
        <p:nvSpPr>
          <p:cNvPr id="5" name="Date Placeholder 4">
            <a:extLst>
              <a:ext uri="{FF2B5EF4-FFF2-40B4-BE49-F238E27FC236}">
                <a16:creationId xmlns:a16="http://schemas.microsoft.com/office/drawing/2014/main" id="{A78EA338-9FF3-2033-AA8C-8CA31F491613}"/>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Thursday, January 5, 2023</a:t>
            </a:r>
          </a:p>
        </p:txBody>
      </p:sp>
      <p:sp>
        <p:nvSpPr>
          <p:cNvPr id="6" name="Footer Placeholder 5">
            <a:extLst>
              <a:ext uri="{FF2B5EF4-FFF2-40B4-BE49-F238E27FC236}">
                <a16:creationId xmlns:a16="http://schemas.microsoft.com/office/drawing/2014/main" id="{9664C2B6-B6CD-6CB6-6911-F58264CD16CB}"/>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Social Network Analysis, explained</a:t>
            </a:r>
          </a:p>
        </p:txBody>
      </p:sp>
      <p:sp>
        <p:nvSpPr>
          <p:cNvPr id="7" name="Slide Number Placeholder 6">
            <a:extLst>
              <a:ext uri="{FF2B5EF4-FFF2-40B4-BE49-F238E27FC236}">
                <a16:creationId xmlns:a16="http://schemas.microsoft.com/office/drawing/2014/main" id="{520CBDF9-5F81-52F6-FCD6-9FCA292CBAF7}"/>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11</a:t>
            </a:fld>
            <a:endParaRPr lang="en-US">
              <a:solidFill>
                <a:schemeClr val="tx1">
                  <a:alpha val="80000"/>
                </a:schemeClr>
              </a:solidFill>
            </a:endParaRPr>
          </a:p>
        </p:txBody>
      </p:sp>
    </p:spTree>
    <p:extLst>
      <p:ext uri="{BB962C8B-B14F-4D97-AF65-F5344CB8AC3E}">
        <p14:creationId xmlns:p14="http://schemas.microsoft.com/office/powerpoint/2010/main" val="3101132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F3328-A571-8F92-22BF-0FD241B9CEDE}"/>
              </a:ext>
            </a:extLst>
          </p:cNvPr>
          <p:cNvSpPr>
            <a:spLocks noGrp="1"/>
          </p:cNvSpPr>
          <p:nvPr>
            <p:ph type="title"/>
          </p:nvPr>
        </p:nvSpPr>
        <p:spPr/>
        <p:txBody>
          <a:bodyPr/>
          <a:lstStyle/>
          <a:p>
            <a:r>
              <a:rPr lang="en-US" dirty="0"/>
              <a:t>Data Structures: ADJACENCY MATRIX</a:t>
            </a:r>
          </a:p>
        </p:txBody>
      </p:sp>
      <p:sp>
        <p:nvSpPr>
          <p:cNvPr id="3" name="Content Placeholder 2">
            <a:extLst>
              <a:ext uri="{FF2B5EF4-FFF2-40B4-BE49-F238E27FC236}">
                <a16:creationId xmlns:a16="http://schemas.microsoft.com/office/drawing/2014/main" id="{C8852FAF-9E35-D9A0-A867-D1BD9BE88576}"/>
              </a:ext>
            </a:extLst>
          </p:cNvPr>
          <p:cNvSpPr>
            <a:spLocks noGrp="1"/>
          </p:cNvSpPr>
          <p:nvPr>
            <p:ph idx="1"/>
          </p:nvPr>
        </p:nvSpPr>
        <p:spPr/>
        <p:txBody>
          <a:bodyPr/>
          <a:lstStyle/>
          <a:p>
            <a:r>
              <a:rPr lang="en-US" dirty="0"/>
              <a:t>a square matrix where the rows and columns are all possible VERTICES (i.e., nodes, actors, organizations), and each cell's value represents the absence (=0) or presence (=1) of a relationship </a:t>
            </a:r>
            <a:br>
              <a:rPr lang="en-US" dirty="0"/>
            </a:br>
            <a:r>
              <a:rPr lang="en-US" dirty="0"/>
              <a:t>between the two intersecting nodes; i.e., if a pair of nodes are ADJACENT to one another</a:t>
            </a:r>
          </a:p>
        </p:txBody>
      </p:sp>
      <p:sp>
        <p:nvSpPr>
          <p:cNvPr id="4" name="Date Placeholder 3">
            <a:extLst>
              <a:ext uri="{FF2B5EF4-FFF2-40B4-BE49-F238E27FC236}">
                <a16:creationId xmlns:a16="http://schemas.microsoft.com/office/drawing/2014/main" id="{0C178537-6132-7B38-F064-32F593321A36}"/>
              </a:ext>
            </a:extLst>
          </p:cNvPr>
          <p:cNvSpPr>
            <a:spLocks noGrp="1"/>
          </p:cNvSpPr>
          <p:nvPr>
            <p:ph type="dt" sz="half" idx="10"/>
          </p:nvPr>
        </p:nvSpPr>
        <p:spPr/>
        <p:txBody>
          <a:bodyPr/>
          <a:lstStyle/>
          <a:p>
            <a:r>
              <a:rPr lang="en-US"/>
              <a:t>Thursday, January 5, 2023</a:t>
            </a:r>
          </a:p>
        </p:txBody>
      </p:sp>
      <p:sp>
        <p:nvSpPr>
          <p:cNvPr id="5" name="Footer Placeholder 4">
            <a:extLst>
              <a:ext uri="{FF2B5EF4-FFF2-40B4-BE49-F238E27FC236}">
                <a16:creationId xmlns:a16="http://schemas.microsoft.com/office/drawing/2014/main" id="{02881279-1A42-93B1-A122-653591905A2F}"/>
              </a:ext>
            </a:extLst>
          </p:cNvPr>
          <p:cNvSpPr>
            <a:spLocks noGrp="1"/>
          </p:cNvSpPr>
          <p:nvPr>
            <p:ph type="ftr" sz="quarter" idx="11"/>
          </p:nvPr>
        </p:nvSpPr>
        <p:spPr/>
        <p:txBody>
          <a:bodyPr/>
          <a:lstStyle/>
          <a:p>
            <a:r>
              <a:rPr lang="en-US"/>
              <a:t>Social Network Analysis, explained</a:t>
            </a:r>
          </a:p>
        </p:txBody>
      </p:sp>
      <p:sp>
        <p:nvSpPr>
          <p:cNvPr id="6" name="Slide Number Placeholder 5">
            <a:extLst>
              <a:ext uri="{FF2B5EF4-FFF2-40B4-BE49-F238E27FC236}">
                <a16:creationId xmlns:a16="http://schemas.microsoft.com/office/drawing/2014/main" id="{6DD5F484-2AEC-6057-A087-0AFDC4B6809B}"/>
              </a:ext>
            </a:extLst>
          </p:cNvPr>
          <p:cNvSpPr>
            <a:spLocks noGrp="1"/>
          </p:cNvSpPr>
          <p:nvPr>
            <p:ph type="sldNum" sz="quarter" idx="12"/>
          </p:nvPr>
        </p:nvSpPr>
        <p:spPr/>
        <p:txBody>
          <a:bodyPr/>
          <a:lstStyle/>
          <a:p>
            <a:fld id="{DBA1B0FB-D917-4C8C-928F-313BD683BF39}" type="slidenum">
              <a:rPr lang="en-US" smtClean="0"/>
              <a:t>12</a:t>
            </a:fld>
            <a:endParaRPr lang="en-US"/>
          </a:p>
        </p:txBody>
      </p:sp>
      <p:graphicFrame>
        <p:nvGraphicFramePr>
          <p:cNvPr id="7" name="Table 7">
            <a:extLst>
              <a:ext uri="{FF2B5EF4-FFF2-40B4-BE49-F238E27FC236}">
                <a16:creationId xmlns:a16="http://schemas.microsoft.com/office/drawing/2014/main" id="{3AFC88D3-1BEB-1FD2-9920-C0F6A169848D}"/>
              </a:ext>
            </a:extLst>
          </p:cNvPr>
          <p:cNvGraphicFramePr>
            <a:graphicFrameLocks noGrp="1"/>
          </p:cNvGraphicFramePr>
          <p:nvPr>
            <p:extLst>
              <p:ext uri="{D42A27DB-BD31-4B8C-83A1-F6EECF244321}">
                <p14:modId xmlns:p14="http://schemas.microsoft.com/office/powerpoint/2010/main" val="681006638"/>
              </p:ext>
            </p:extLst>
          </p:nvPr>
        </p:nvGraphicFramePr>
        <p:xfrm>
          <a:off x="1046163" y="3624497"/>
          <a:ext cx="9021762" cy="1483360"/>
        </p:xfrm>
        <a:graphic>
          <a:graphicData uri="http://schemas.openxmlformats.org/drawingml/2006/table">
            <a:tbl>
              <a:tblPr firstRow="1" bandRow="1">
                <a:tableStyleId>{3B4B98B0-60AC-42C2-AFA5-B58CD77FA1E5}</a:tableStyleId>
              </a:tblPr>
              <a:tblGrid>
                <a:gridCol w="2659785">
                  <a:extLst>
                    <a:ext uri="{9D8B030D-6E8A-4147-A177-3AD203B41FA5}">
                      <a16:colId xmlns:a16="http://schemas.microsoft.com/office/drawing/2014/main" val="3079255263"/>
                    </a:ext>
                  </a:extLst>
                </a:gridCol>
                <a:gridCol w="2659786">
                  <a:extLst>
                    <a:ext uri="{9D8B030D-6E8A-4147-A177-3AD203B41FA5}">
                      <a16:colId xmlns:a16="http://schemas.microsoft.com/office/drawing/2014/main" val="1509830974"/>
                    </a:ext>
                  </a:extLst>
                </a:gridCol>
                <a:gridCol w="1844816">
                  <a:extLst>
                    <a:ext uri="{9D8B030D-6E8A-4147-A177-3AD203B41FA5}">
                      <a16:colId xmlns:a16="http://schemas.microsoft.com/office/drawing/2014/main" val="3901915881"/>
                    </a:ext>
                  </a:extLst>
                </a:gridCol>
                <a:gridCol w="1857375">
                  <a:extLst>
                    <a:ext uri="{9D8B030D-6E8A-4147-A177-3AD203B41FA5}">
                      <a16:colId xmlns:a16="http://schemas.microsoft.com/office/drawing/2014/main" val="4207439410"/>
                    </a:ext>
                  </a:extLst>
                </a:gridCol>
              </a:tblGrid>
              <a:tr h="370840">
                <a:tc>
                  <a:txBody>
                    <a:bodyPr/>
                    <a:lstStyle/>
                    <a:p>
                      <a:endParaRPr lang="en-US" sz="1400" dirty="0">
                        <a:latin typeface="Courier New" panose="02070309020205020404" pitchFamily="49" charset="0"/>
                        <a:cs typeface="Courier New" panose="02070309020205020404" pitchFamily="49" charset="0"/>
                      </a:endParaRPr>
                    </a:p>
                  </a:txBody>
                  <a:tcPr anchor="ctr">
                    <a:lnL>
                      <a:noFill/>
                    </a:lnL>
                    <a:lnR w="12700" cap="flat" cmpd="sng" algn="ctr">
                      <a:solidFill>
                        <a:schemeClr val="accent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Courier New" panose="02070309020205020404" pitchFamily="49" charset="0"/>
                          <a:cs typeface="Courier New" panose="02070309020205020404" pitchFamily="49" charset="0"/>
                        </a:rPr>
                        <a:t>Little Red Riding Hood</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Courier New" panose="02070309020205020404" pitchFamily="49" charset="0"/>
                          <a:cs typeface="Courier New" panose="02070309020205020404" pitchFamily="49" charset="0"/>
                        </a:rPr>
                        <a:t>Grandma</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Courier New" panose="02070309020205020404" pitchFamily="49" charset="0"/>
                          <a:cs typeface="Courier New" panose="02070309020205020404" pitchFamily="49" charset="0"/>
                        </a:rPr>
                        <a:t>Big, Bad Wolf</a:t>
                      </a:r>
                    </a:p>
                  </a:txBody>
                  <a:tcPr anchor="ctr">
                    <a:lnL w="12700" cap="flat" cmpd="sng" algn="ctr">
                      <a:solidFill>
                        <a:schemeClr val="accent1"/>
                      </a:solidFill>
                      <a:prstDash val="solid"/>
                      <a:round/>
                      <a:headEnd type="none" w="med" len="med"/>
                      <a:tailEnd type="none" w="med" len="med"/>
                    </a:lnL>
                    <a:lnR>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8140056"/>
                  </a:ext>
                </a:extLst>
              </a:tr>
              <a:tr h="370840">
                <a:tc>
                  <a:txBody>
                    <a:bodyPr/>
                    <a:lstStyle/>
                    <a:p>
                      <a:r>
                        <a:rPr lang="en-US" sz="1400" b="1" dirty="0">
                          <a:latin typeface="Courier New" panose="02070309020205020404" pitchFamily="49" charset="0"/>
                          <a:cs typeface="Courier New" panose="02070309020205020404" pitchFamily="49" charset="0"/>
                        </a:rPr>
                        <a:t>Little Red Riding Hood</a:t>
                      </a:r>
                    </a:p>
                  </a:txBody>
                  <a:tcPr anchor="ctr">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ctr"/>
                      <a:r>
                        <a:rPr lang="en-US" sz="1400" dirty="0">
                          <a:latin typeface="Courier New" panose="02070309020205020404" pitchFamily="49" charset="0"/>
                          <a:cs typeface="Courier New" panose="02070309020205020404" pitchFamily="49" charset="0"/>
                        </a:rPr>
                        <a:t>(not available)</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1400" dirty="0">
                          <a:latin typeface="Courier New" panose="02070309020205020404" pitchFamily="49" charset="0"/>
                          <a:cs typeface="Courier New" panose="02070309020205020404" pitchFamily="49" charset="0"/>
                        </a:rPr>
                        <a:t>1</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1400" dirty="0">
                          <a:latin typeface="Courier New" panose="02070309020205020404" pitchFamily="49" charset="0"/>
                          <a:cs typeface="Courier New" panose="02070309020205020404" pitchFamily="49" charset="0"/>
                        </a:rPr>
                        <a:t>0</a:t>
                      </a:r>
                    </a:p>
                  </a:txBody>
                  <a:tcPr anchor="ctr">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507955475"/>
                  </a:ext>
                </a:extLst>
              </a:tr>
              <a:tr h="370840">
                <a:tc>
                  <a:txBody>
                    <a:bodyPr/>
                    <a:lstStyle/>
                    <a:p>
                      <a:r>
                        <a:rPr lang="en-US" sz="1400" b="1" dirty="0">
                          <a:latin typeface="Courier New" panose="02070309020205020404" pitchFamily="49" charset="0"/>
                          <a:cs typeface="Courier New" panose="02070309020205020404" pitchFamily="49" charset="0"/>
                        </a:rPr>
                        <a:t>Grandma</a:t>
                      </a:r>
                    </a:p>
                  </a:txBody>
                  <a:tcPr anchor="ctr">
                    <a:lnL>
                      <a:noFill/>
                    </a:lnL>
                    <a:lnR w="12700" cap="flat" cmpd="sng" algn="ctr">
                      <a:solidFill>
                        <a:schemeClr val="accent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US" sz="1400" dirty="0">
                          <a:latin typeface="Courier New" panose="02070309020205020404" pitchFamily="49" charset="0"/>
                          <a:cs typeface="Courier New" panose="02070309020205020404" pitchFamily="49" charset="0"/>
                        </a:rPr>
                        <a:t>1</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Courier New" panose="02070309020205020404" pitchFamily="49" charset="0"/>
                          <a:cs typeface="Courier New" panose="02070309020205020404" pitchFamily="49" charset="0"/>
                        </a:rPr>
                        <a:t>(not available)</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US" sz="1400" dirty="0">
                          <a:latin typeface="Courier New" panose="02070309020205020404" pitchFamily="49" charset="0"/>
                          <a:cs typeface="Courier New" panose="02070309020205020404" pitchFamily="49" charset="0"/>
                        </a:rPr>
                        <a:t>0</a:t>
                      </a:r>
                    </a:p>
                  </a:txBody>
                  <a:tcPr anchor="ctr">
                    <a:lnL w="12700" cap="flat" cmpd="sng" algn="ctr">
                      <a:solidFill>
                        <a:schemeClr val="accent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64733888"/>
                  </a:ext>
                </a:extLst>
              </a:tr>
              <a:tr h="370840">
                <a:tc>
                  <a:txBody>
                    <a:bodyPr/>
                    <a:lstStyle/>
                    <a:p>
                      <a:r>
                        <a:rPr lang="en-US" sz="1400" b="1" dirty="0">
                          <a:latin typeface="Courier New" panose="02070309020205020404" pitchFamily="49" charset="0"/>
                          <a:cs typeface="Courier New" panose="02070309020205020404" pitchFamily="49" charset="0"/>
                        </a:rPr>
                        <a:t>Big, Bad Wolf</a:t>
                      </a:r>
                    </a:p>
                  </a:txBody>
                  <a:tcPr anchor="ctr">
                    <a:lnL>
                      <a:noFill/>
                    </a:lnL>
                    <a:lnR w="12700" cap="flat" cmpd="sng" algn="ctr">
                      <a:solidFill>
                        <a:schemeClr val="accent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noFill/>
                  </a:tcPr>
                </a:tc>
                <a:tc>
                  <a:txBody>
                    <a:bodyPr/>
                    <a:lstStyle/>
                    <a:p>
                      <a:pPr algn="ctr"/>
                      <a:r>
                        <a:rPr lang="en-US" sz="1400" dirty="0">
                          <a:latin typeface="Courier New" panose="02070309020205020404" pitchFamily="49" charset="0"/>
                          <a:cs typeface="Courier New" panose="02070309020205020404" pitchFamily="49" charset="0"/>
                        </a:rPr>
                        <a:t>1</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tcPr>
                </a:tc>
                <a:tc>
                  <a:txBody>
                    <a:bodyPr/>
                    <a:lstStyle/>
                    <a:p>
                      <a:pPr algn="ctr"/>
                      <a:r>
                        <a:rPr lang="en-US" sz="1400" dirty="0">
                          <a:latin typeface="Courier New" panose="02070309020205020404" pitchFamily="49" charset="0"/>
                          <a:cs typeface="Courier New" panose="02070309020205020404" pitchFamily="49" charset="0"/>
                        </a:rPr>
                        <a:t>1</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Courier New" panose="02070309020205020404" pitchFamily="49" charset="0"/>
                          <a:cs typeface="Courier New" panose="02070309020205020404" pitchFamily="49" charset="0"/>
                        </a:rPr>
                        <a:t>(not available)</a:t>
                      </a:r>
                    </a:p>
                  </a:txBody>
                  <a:tcPr anchor="ctr">
                    <a:lnL w="12700" cap="flat" cmpd="sng" algn="ctr">
                      <a:solidFill>
                        <a:schemeClr val="accent1"/>
                      </a:solidFill>
                      <a:prstDash val="solid"/>
                      <a:round/>
                      <a:headEnd type="none" w="med" len="med"/>
                      <a:tailEnd type="none" w="med" len="med"/>
                    </a:lnL>
                    <a:lnR>
                      <a:noFill/>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94450101"/>
                  </a:ext>
                </a:extLst>
              </a:tr>
            </a:tbl>
          </a:graphicData>
        </a:graphic>
      </p:graphicFrame>
      <p:graphicFrame>
        <p:nvGraphicFramePr>
          <p:cNvPr id="8" name="Table 7">
            <a:extLst>
              <a:ext uri="{FF2B5EF4-FFF2-40B4-BE49-F238E27FC236}">
                <a16:creationId xmlns:a16="http://schemas.microsoft.com/office/drawing/2014/main" id="{0E4EA5F0-82FE-C105-E67E-430FE2385240}"/>
              </a:ext>
            </a:extLst>
          </p:cNvPr>
          <p:cNvGraphicFramePr>
            <a:graphicFrameLocks noGrp="1"/>
          </p:cNvGraphicFramePr>
          <p:nvPr/>
        </p:nvGraphicFramePr>
        <p:xfrm>
          <a:off x="2162175" y="3638550"/>
          <a:ext cx="400050" cy="365760"/>
        </p:xfrm>
        <a:graphic>
          <a:graphicData uri="http://schemas.openxmlformats.org/drawingml/2006/table">
            <a:tbl>
              <a:tblPr/>
              <a:tblGrid>
                <a:gridCol w="400050">
                  <a:extLst>
                    <a:ext uri="{9D8B030D-6E8A-4147-A177-3AD203B41FA5}">
                      <a16:colId xmlns:a16="http://schemas.microsoft.com/office/drawing/2014/main" val="1550867657"/>
                    </a:ext>
                  </a:extLst>
                </a:gridCol>
              </a:tblGrid>
              <a:tr h="0">
                <a:tc>
                  <a:txBody>
                    <a:bodyPr/>
                    <a:lstStyle/>
                    <a:p>
                      <a:endParaRPr lang="en-US" dirty="0"/>
                    </a:p>
                  </a:txBody>
                  <a:tcPr>
                    <a:lnL>
                      <a:noFill/>
                    </a:lnL>
                    <a:lnR>
                      <a:noFill/>
                    </a:lnR>
                    <a:lnT>
                      <a:noFill/>
                    </a:lnT>
                    <a:lnB>
                      <a:noFill/>
                    </a:lnB>
                  </a:tcPr>
                </a:tc>
                <a:extLst>
                  <a:ext uri="{0D108BD9-81ED-4DB2-BD59-A6C34878D82A}">
                    <a16:rowId xmlns:a16="http://schemas.microsoft.com/office/drawing/2014/main" val="1720834823"/>
                  </a:ext>
                </a:extLst>
              </a:tr>
            </a:tbl>
          </a:graphicData>
        </a:graphic>
      </p:graphicFrame>
    </p:spTree>
    <p:extLst>
      <p:ext uri="{BB962C8B-B14F-4D97-AF65-F5344CB8AC3E}">
        <p14:creationId xmlns:p14="http://schemas.microsoft.com/office/powerpoint/2010/main" val="2161474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AF3328-A571-8F92-22BF-0FD241B9CEDE}"/>
              </a:ext>
            </a:extLst>
          </p:cNvPr>
          <p:cNvSpPr>
            <a:spLocks noGrp="1"/>
          </p:cNvSpPr>
          <p:nvPr>
            <p:ph type="title"/>
          </p:nvPr>
        </p:nvSpPr>
        <p:spPr>
          <a:xfrm>
            <a:off x="550863" y="549275"/>
            <a:ext cx="5437185" cy="1997855"/>
          </a:xfrm>
        </p:spPr>
        <p:txBody>
          <a:bodyPr wrap="square" anchor="b">
            <a:normAutofit/>
          </a:bodyPr>
          <a:lstStyle/>
          <a:p>
            <a:r>
              <a:rPr lang="en-US" dirty="0"/>
              <a:t>Data Structures: EDGE LIST</a:t>
            </a:r>
          </a:p>
        </p:txBody>
      </p:sp>
      <p:sp>
        <p:nvSpPr>
          <p:cNvPr id="3" name="Content Placeholder 2">
            <a:extLst>
              <a:ext uri="{FF2B5EF4-FFF2-40B4-BE49-F238E27FC236}">
                <a16:creationId xmlns:a16="http://schemas.microsoft.com/office/drawing/2014/main" id="{C8852FAF-9E35-D9A0-A867-D1BD9BE88576}"/>
              </a:ext>
            </a:extLst>
          </p:cNvPr>
          <p:cNvSpPr>
            <a:spLocks noGrp="1"/>
          </p:cNvSpPr>
          <p:nvPr>
            <p:ph idx="1"/>
          </p:nvPr>
        </p:nvSpPr>
        <p:spPr>
          <a:xfrm>
            <a:off x="550863" y="2677306"/>
            <a:ext cx="5437187" cy="3415519"/>
          </a:xfrm>
        </p:spPr>
        <p:txBody>
          <a:bodyPr anchor="t">
            <a:normAutofit/>
          </a:bodyPr>
          <a:lstStyle/>
          <a:p>
            <a:r>
              <a:rPr lang="en-US" dirty="0"/>
              <a:t>set of rows denoting EDGES </a:t>
            </a:r>
            <a:br>
              <a:rPr lang="en-US" dirty="0"/>
            </a:br>
            <a:r>
              <a:rPr lang="en-US" dirty="0"/>
              <a:t>(i.e., ties, relations, links, connections, flows) </a:t>
            </a:r>
            <a:br>
              <a:rPr lang="en-US" dirty="0"/>
            </a:br>
            <a:r>
              <a:rPr lang="en-US" dirty="0"/>
              <a:t>from sender to receiver </a:t>
            </a:r>
            <a:br>
              <a:rPr lang="en-US" dirty="0"/>
            </a:br>
            <a:r>
              <a:rPr lang="en-US" dirty="0"/>
              <a:t>that ignores the absence (=0) of a tie </a:t>
            </a:r>
          </a:p>
          <a:p>
            <a:r>
              <a:rPr lang="en-US" dirty="0"/>
              <a:t>isolates (who do not send out or receive a tie) </a:t>
            </a:r>
            <a:br>
              <a:rPr lang="en-US" dirty="0"/>
            </a:br>
            <a:r>
              <a:rPr lang="en-US" dirty="0"/>
              <a:t>are left out of the graph</a:t>
            </a:r>
          </a:p>
        </p:txBody>
      </p:sp>
      <p:sp>
        <p:nvSpPr>
          <p:cNvPr id="4" name="Date Placeholder 3">
            <a:extLst>
              <a:ext uri="{FF2B5EF4-FFF2-40B4-BE49-F238E27FC236}">
                <a16:creationId xmlns:a16="http://schemas.microsoft.com/office/drawing/2014/main" id="{0C178537-6132-7B38-F064-32F593321A36}"/>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Thursday, January 5, 2023</a:t>
            </a:r>
          </a:p>
        </p:txBody>
      </p:sp>
      <p:sp>
        <p:nvSpPr>
          <p:cNvPr id="5" name="Footer Placeholder 4">
            <a:extLst>
              <a:ext uri="{FF2B5EF4-FFF2-40B4-BE49-F238E27FC236}">
                <a16:creationId xmlns:a16="http://schemas.microsoft.com/office/drawing/2014/main" id="{02881279-1A42-93B1-A122-653591905A2F}"/>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Social Network Analysis, explained</a:t>
            </a:r>
          </a:p>
        </p:txBody>
      </p:sp>
      <p:sp>
        <p:nvSpPr>
          <p:cNvPr id="6" name="Slide Number Placeholder 5">
            <a:extLst>
              <a:ext uri="{FF2B5EF4-FFF2-40B4-BE49-F238E27FC236}">
                <a16:creationId xmlns:a16="http://schemas.microsoft.com/office/drawing/2014/main" id="{6DD5F484-2AEC-6057-A087-0AFDC4B6809B}"/>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13</a:t>
            </a:fld>
            <a:endParaRPr lang="en-US"/>
          </a:p>
        </p:txBody>
      </p:sp>
      <p:graphicFrame>
        <p:nvGraphicFramePr>
          <p:cNvPr id="7" name="Table 7">
            <a:extLst>
              <a:ext uri="{FF2B5EF4-FFF2-40B4-BE49-F238E27FC236}">
                <a16:creationId xmlns:a16="http://schemas.microsoft.com/office/drawing/2014/main" id="{C25DB7C9-512A-FF36-0377-6CA0FB94F805}"/>
              </a:ext>
            </a:extLst>
          </p:cNvPr>
          <p:cNvGraphicFramePr>
            <a:graphicFrameLocks noGrp="1"/>
          </p:cNvGraphicFramePr>
          <p:nvPr>
            <p:extLst>
              <p:ext uri="{D42A27DB-BD31-4B8C-83A1-F6EECF244321}">
                <p14:modId xmlns:p14="http://schemas.microsoft.com/office/powerpoint/2010/main" val="3507086779"/>
              </p:ext>
            </p:extLst>
          </p:nvPr>
        </p:nvGraphicFramePr>
        <p:xfrm>
          <a:off x="6203949" y="2740922"/>
          <a:ext cx="5437188" cy="1899360"/>
        </p:xfrm>
        <a:graphic>
          <a:graphicData uri="http://schemas.openxmlformats.org/drawingml/2006/table">
            <a:tbl>
              <a:tblPr firstRow="1" bandRow="1">
                <a:tableStyleId>{69012ECD-51FC-41F1-AA8D-1B2483CD663E}</a:tableStyleId>
              </a:tblPr>
              <a:tblGrid>
                <a:gridCol w="2718594">
                  <a:extLst>
                    <a:ext uri="{9D8B030D-6E8A-4147-A177-3AD203B41FA5}">
                      <a16:colId xmlns:a16="http://schemas.microsoft.com/office/drawing/2014/main" val="1509830974"/>
                    </a:ext>
                  </a:extLst>
                </a:gridCol>
                <a:gridCol w="2718594">
                  <a:extLst>
                    <a:ext uri="{9D8B030D-6E8A-4147-A177-3AD203B41FA5}">
                      <a16:colId xmlns:a16="http://schemas.microsoft.com/office/drawing/2014/main" val="3901915881"/>
                    </a:ext>
                  </a:extLst>
                </a:gridCol>
              </a:tblGrid>
              <a:tr h="549664">
                <a:tc>
                  <a:txBody>
                    <a:bodyPr/>
                    <a:lstStyle/>
                    <a:p>
                      <a:pPr algn="ctr"/>
                      <a:r>
                        <a:rPr lang="en-US" sz="1400" dirty="0">
                          <a:latin typeface="Courier New" panose="02070309020205020404" pitchFamily="49" charset="0"/>
                          <a:cs typeface="Courier New" panose="02070309020205020404" pitchFamily="49" charset="0"/>
                        </a:rPr>
                        <a:t>(From)Sender/</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Source </a:t>
                      </a:r>
                    </a:p>
                  </a:txBody>
                  <a:tcPr marL="90604" marR="90604" marT="45302" marB="45302" anchor="ctr">
                    <a:lnR w="6350" cap="flat" cmpd="sng" algn="ctr">
                      <a:solidFill>
                        <a:schemeClr val="tx1"/>
                      </a:solidFill>
                      <a:prstDash val="solid"/>
                      <a:round/>
                      <a:headEnd type="none" w="med" len="med"/>
                      <a:tailEnd type="none" w="med" len="med"/>
                    </a:lnR>
                  </a:tcPr>
                </a:tc>
                <a:tc>
                  <a:txBody>
                    <a:bodyPr/>
                    <a:lstStyle/>
                    <a:p>
                      <a:pPr algn="ctr"/>
                      <a:r>
                        <a:rPr lang="en-US" sz="1400" dirty="0">
                          <a:latin typeface="Courier New" panose="02070309020205020404" pitchFamily="49" charset="0"/>
                          <a:cs typeface="Courier New" panose="02070309020205020404" pitchFamily="49" charset="0"/>
                        </a:rPr>
                        <a:t>(To)Receiver/ Destination</a:t>
                      </a:r>
                    </a:p>
                  </a:txBody>
                  <a:tcPr marL="90604" marR="90604" marT="45302" marB="45302" anchor="ctr">
                    <a:lnL w="635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28140056"/>
                  </a:ext>
                </a:extLst>
              </a:tr>
              <a:tr h="337424">
                <a:tc>
                  <a:txBody>
                    <a:bodyPr/>
                    <a:lstStyle/>
                    <a:p>
                      <a:pPr algn="ctr"/>
                      <a:r>
                        <a:rPr lang="en-US" sz="1400" dirty="0">
                          <a:latin typeface="Courier New" panose="02070309020205020404" pitchFamily="49" charset="0"/>
                          <a:cs typeface="Courier New" panose="02070309020205020404" pitchFamily="49" charset="0"/>
                        </a:rPr>
                        <a:t>Little Red Riding Hood</a:t>
                      </a:r>
                    </a:p>
                  </a:txBody>
                  <a:tcPr marL="90604" marR="90604" marT="45302" marB="45302" anchor="ctr">
                    <a:lnR w="6350" cap="flat" cmpd="sng" algn="ctr">
                      <a:solidFill>
                        <a:schemeClr val="accent1"/>
                      </a:solidFill>
                      <a:prstDash val="solid"/>
                      <a:round/>
                      <a:headEnd type="none" w="med" len="med"/>
                      <a:tailEnd type="none" w="med" len="med"/>
                    </a:lnR>
                  </a:tcPr>
                </a:tc>
                <a:tc>
                  <a:txBody>
                    <a:bodyPr/>
                    <a:lstStyle/>
                    <a:p>
                      <a:pPr algn="ctr"/>
                      <a:r>
                        <a:rPr lang="en-US" sz="1400" dirty="0">
                          <a:latin typeface="Courier New" panose="02070309020205020404" pitchFamily="49" charset="0"/>
                          <a:cs typeface="Courier New" panose="02070309020205020404" pitchFamily="49" charset="0"/>
                        </a:rPr>
                        <a:t>Grandma</a:t>
                      </a:r>
                    </a:p>
                  </a:txBody>
                  <a:tcPr marL="90604" marR="90604" marT="45302" marB="45302" anchor="ctr">
                    <a:lnL w="635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07955475"/>
                  </a:ext>
                </a:extLst>
              </a:tr>
              <a:tr h="337424">
                <a:tc>
                  <a:txBody>
                    <a:bodyPr/>
                    <a:lstStyle/>
                    <a:p>
                      <a:pPr algn="ctr"/>
                      <a:r>
                        <a:rPr lang="en-US" sz="1400" dirty="0">
                          <a:latin typeface="Courier New" panose="02070309020205020404" pitchFamily="49" charset="0"/>
                          <a:cs typeface="Courier New" panose="02070309020205020404" pitchFamily="49" charset="0"/>
                        </a:rPr>
                        <a:t>Grandma</a:t>
                      </a:r>
                    </a:p>
                  </a:txBody>
                  <a:tcPr marL="90604" marR="90604" marT="45302" marB="45302" anchor="ctr">
                    <a:lnR w="6350" cap="flat" cmpd="sng" algn="ctr">
                      <a:solidFill>
                        <a:schemeClr val="accent1"/>
                      </a:solidFill>
                      <a:prstDash val="solid"/>
                      <a:round/>
                      <a:headEnd type="none" w="med" len="med"/>
                      <a:tailEnd type="none" w="med" len="med"/>
                    </a:lnR>
                  </a:tcPr>
                </a:tc>
                <a:tc>
                  <a:txBody>
                    <a:bodyPr/>
                    <a:lstStyle/>
                    <a:p>
                      <a:pPr algn="ctr"/>
                      <a:r>
                        <a:rPr lang="en-US" sz="1400" dirty="0">
                          <a:latin typeface="Courier New" panose="02070309020205020404" pitchFamily="49" charset="0"/>
                          <a:cs typeface="Courier New" panose="02070309020205020404" pitchFamily="49" charset="0"/>
                        </a:rPr>
                        <a:t>Little Red Riding Hood</a:t>
                      </a:r>
                    </a:p>
                  </a:txBody>
                  <a:tcPr marL="90604" marR="90604" marT="45302" marB="45302" anchor="ctr">
                    <a:lnL w="635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564402684"/>
                  </a:ext>
                </a:extLst>
              </a:tr>
              <a:tr h="337424">
                <a:tc>
                  <a:txBody>
                    <a:bodyPr/>
                    <a:lstStyle/>
                    <a:p>
                      <a:pPr algn="ctr"/>
                      <a:r>
                        <a:rPr lang="en-US" sz="1400" dirty="0">
                          <a:latin typeface="Courier New" panose="02070309020205020404" pitchFamily="49" charset="0"/>
                          <a:cs typeface="Courier New" panose="02070309020205020404" pitchFamily="49" charset="0"/>
                        </a:rPr>
                        <a:t>Big, Bad Wolf</a:t>
                      </a:r>
                    </a:p>
                  </a:txBody>
                  <a:tcPr marL="90604" marR="90604" marT="45302" marB="45302" anchor="ctr">
                    <a:lnR w="6350" cap="flat" cmpd="sng" algn="ctr">
                      <a:solidFill>
                        <a:schemeClr val="accent1"/>
                      </a:solidFill>
                      <a:prstDash val="solid"/>
                      <a:round/>
                      <a:headEnd type="none" w="med" len="med"/>
                      <a:tailEnd type="none" w="med" len="med"/>
                    </a:lnR>
                  </a:tcPr>
                </a:tc>
                <a:tc>
                  <a:txBody>
                    <a:bodyPr/>
                    <a:lstStyle/>
                    <a:p>
                      <a:pPr algn="ctr"/>
                      <a:r>
                        <a:rPr lang="en-US" sz="1400" dirty="0">
                          <a:latin typeface="Courier New" panose="02070309020205020404" pitchFamily="49" charset="0"/>
                          <a:cs typeface="Courier New" panose="02070309020205020404" pitchFamily="49" charset="0"/>
                        </a:rPr>
                        <a:t>Grandma</a:t>
                      </a:r>
                    </a:p>
                  </a:txBody>
                  <a:tcPr marL="90604" marR="90604" marT="45302" marB="45302" anchor="ctr">
                    <a:lnL w="635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2664733888"/>
                  </a:ext>
                </a:extLst>
              </a:tr>
              <a:tr h="337424">
                <a:tc>
                  <a:txBody>
                    <a:bodyPr/>
                    <a:lstStyle/>
                    <a:p>
                      <a:pPr algn="ctr"/>
                      <a:r>
                        <a:rPr lang="en-US" sz="1400" dirty="0">
                          <a:latin typeface="Courier New" panose="02070309020205020404" pitchFamily="49" charset="0"/>
                          <a:cs typeface="Courier New" panose="02070309020205020404" pitchFamily="49" charset="0"/>
                        </a:rPr>
                        <a:t>Big, Bad Wolf</a:t>
                      </a:r>
                    </a:p>
                  </a:txBody>
                  <a:tcPr marL="90604" marR="90604" marT="45302" marB="45302" anchor="ctr">
                    <a:lnR w="6350" cap="flat" cmpd="sng" algn="ctr">
                      <a:solidFill>
                        <a:schemeClr val="accent1"/>
                      </a:solidFill>
                      <a:prstDash val="solid"/>
                      <a:round/>
                      <a:headEnd type="none" w="med" len="med"/>
                      <a:tailEnd type="none" w="med" len="med"/>
                    </a:lnR>
                  </a:tcPr>
                </a:tc>
                <a:tc>
                  <a:txBody>
                    <a:bodyPr/>
                    <a:lstStyle/>
                    <a:p>
                      <a:pPr algn="ctr"/>
                      <a:r>
                        <a:rPr lang="en-US" sz="1400" dirty="0">
                          <a:latin typeface="Courier New" panose="02070309020205020404" pitchFamily="49" charset="0"/>
                          <a:cs typeface="Courier New" panose="02070309020205020404" pitchFamily="49" charset="0"/>
                        </a:rPr>
                        <a:t>Little Red Riding Hood</a:t>
                      </a:r>
                    </a:p>
                  </a:txBody>
                  <a:tcPr marL="90604" marR="90604" marT="45302" marB="45302" anchor="ctr">
                    <a:lnL w="635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094450101"/>
                  </a:ext>
                </a:extLst>
              </a:tr>
            </a:tbl>
          </a:graphicData>
        </a:graphic>
      </p:graphicFrame>
    </p:spTree>
    <p:extLst>
      <p:ext uri="{BB962C8B-B14F-4D97-AF65-F5344CB8AC3E}">
        <p14:creationId xmlns:p14="http://schemas.microsoft.com/office/powerpoint/2010/main" val="3171404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F3328-A571-8F92-22BF-0FD241B9CEDE}"/>
              </a:ext>
            </a:extLst>
          </p:cNvPr>
          <p:cNvSpPr>
            <a:spLocks noGrp="1"/>
          </p:cNvSpPr>
          <p:nvPr>
            <p:ph type="title"/>
          </p:nvPr>
        </p:nvSpPr>
        <p:spPr/>
        <p:txBody>
          <a:bodyPr/>
          <a:lstStyle/>
          <a:p>
            <a:r>
              <a:rPr lang="en-US"/>
              <a:t>Data Structures: NOMINATION LIST</a:t>
            </a:r>
            <a:endParaRPr lang="en-US" dirty="0"/>
          </a:p>
        </p:txBody>
      </p:sp>
      <p:sp>
        <p:nvSpPr>
          <p:cNvPr id="3" name="Content Placeholder 2">
            <a:extLst>
              <a:ext uri="{FF2B5EF4-FFF2-40B4-BE49-F238E27FC236}">
                <a16:creationId xmlns:a16="http://schemas.microsoft.com/office/drawing/2014/main" id="{C8852FAF-9E35-D9A0-A867-D1BD9BE88576}"/>
              </a:ext>
            </a:extLst>
          </p:cNvPr>
          <p:cNvSpPr>
            <a:spLocks noGrp="1"/>
          </p:cNvSpPr>
          <p:nvPr>
            <p:ph idx="1"/>
          </p:nvPr>
        </p:nvSpPr>
        <p:spPr/>
        <p:txBody>
          <a:bodyPr/>
          <a:lstStyle/>
          <a:p>
            <a:r>
              <a:rPr lang="en-US"/>
              <a:t>set of rows including the sender, plus one receiver per column</a:t>
            </a:r>
          </a:p>
          <a:p>
            <a:r>
              <a:rPr lang="en-US"/>
              <a:t>each row is the observation collected from a respondent's nominations or list of [insert entities] they [insert verb] with</a:t>
            </a:r>
            <a:endParaRPr lang="en-US" dirty="0"/>
          </a:p>
        </p:txBody>
      </p:sp>
      <p:sp>
        <p:nvSpPr>
          <p:cNvPr id="4" name="Date Placeholder 3">
            <a:extLst>
              <a:ext uri="{FF2B5EF4-FFF2-40B4-BE49-F238E27FC236}">
                <a16:creationId xmlns:a16="http://schemas.microsoft.com/office/drawing/2014/main" id="{0C178537-6132-7B38-F064-32F593321A36}"/>
              </a:ext>
            </a:extLst>
          </p:cNvPr>
          <p:cNvSpPr>
            <a:spLocks noGrp="1"/>
          </p:cNvSpPr>
          <p:nvPr>
            <p:ph type="dt" sz="half" idx="10"/>
          </p:nvPr>
        </p:nvSpPr>
        <p:spPr/>
        <p:txBody>
          <a:bodyPr/>
          <a:lstStyle/>
          <a:p>
            <a:r>
              <a:rPr lang="en-US"/>
              <a:t>Thursday, January 5, 2023</a:t>
            </a:r>
          </a:p>
        </p:txBody>
      </p:sp>
      <p:sp>
        <p:nvSpPr>
          <p:cNvPr id="5" name="Footer Placeholder 4">
            <a:extLst>
              <a:ext uri="{FF2B5EF4-FFF2-40B4-BE49-F238E27FC236}">
                <a16:creationId xmlns:a16="http://schemas.microsoft.com/office/drawing/2014/main" id="{02881279-1A42-93B1-A122-653591905A2F}"/>
              </a:ext>
            </a:extLst>
          </p:cNvPr>
          <p:cNvSpPr>
            <a:spLocks noGrp="1"/>
          </p:cNvSpPr>
          <p:nvPr>
            <p:ph type="ftr" sz="quarter" idx="11"/>
          </p:nvPr>
        </p:nvSpPr>
        <p:spPr/>
        <p:txBody>
          <a:bodyPr/>
          <a:lstStyle/>
          <a:p>
            <a:r>
              <a:rPr lang="en-US"/>
              <a:t>Social Network Analysis, explained</a:t>
            </a:r>
          </a:p>
        </p:txBody>
      </p:sp>
      <p:sp>
        <p:nvSpPr>
          <p:cNvPr id="6" name="Slide Number Placeholder 5">
            <a:extLst>
              <a:ext uri="{FF2B5EF4-FFF2-40B4-BE49-F238E27FC236}">
                <a16:creationId xmlns:a16="http://schemas.microsoft.com/office/drawing/2014/main" id="{6DD5F484-2AEC-6057-A087-0AFDC4B6809B}"/>
              </a:ext>
            </a:extLst>
          </p:cNvPr>
          <p:cNvSpPr>
            <a:spLocks noGrp="1"/>
          </p:cNvSpPr>
          <p:nvPr>
            <p:ph type="sldNum" sz="quarter" idx="12"/>
          </p:nvPr>
        </p:nvSpPr>
        <p:spPr/>
        <p:txBody>
          <a:bodyPr/>
          <a:lstStyle/>
          <a:p>
            <a:fld id="{DBA1B0FB-D917-4C8C-928F-313BD683BF39}" type="slidenum">
              <a:rPr lang="en-US" smtClean="0"/>
              <a:t>14</a:t>
            </a:fld>
            <a:endParaRPr lang="en-US"/>
          </a:p>
        </p:txBody>
      </p:sp>
      <p:graphicFrame>
        <p:nvGraphicFramePr>
          <p:cNvPr id="10" name="Table 7">
            <a:extLst>
              <a:ext uri="{FF2B5EF4-FFF2-40B4-BE49-F238E27FC236}">
                <a16:creationId xmlns:a16="http://schemas.microsoft.com/office/drawing/2014/main" id="{5BF82912-C6F8-790F-C805-15FB7DD90137}"/>
              </a:ext>
            </a:extLst>
          </p:cNvPr>
          <p:cNvGraphicFramePr>
            <a:graphicFrameLocks noGrp="1"/>
          </p:cNvGraphicFramePr>
          <p:nvPr>
            <p:extLst>
              <p:ext uri="{D42A27DB-BD31-4B8C-83A1-F6EECF244321}">
                <p14:modId xmlns:p14="http://schemas.microsoft.com/office/powerpoint/2010/main" val="3561125238"/>
              </p:ext>
            </p:extLst>
          </p:nvPr>
        </p:nvGraphicFramePr>
        <p:xfrm>
          <a:off x="1127919" y="3767372"/>
          <a:ext cx="9936162" cy="1483360"/>
        </p:xfrm>
        <a:graphic>
          <a:graphicData uri="http://schemas.openxmlformats.org/drawingml/2006/table">
            <a:tbl>
              <a:tblPr firstRow="1" bandRow="1">
                <a:tableStyleId>{69012ECD-51FC-41F1-AA8D-1B2483CD663E}</a:tableStyleId>
              </a:tblPr>
              <a:tblGrid>
                <a:gridCol w="2582864">
                  <a:extLst>
                    <a:ext uri="{9D8B030D-6E8A-4147-A177-3AD203B41FA5}">
                      <a16:colId xmlns:a16="http://schemas.microsoft.com/office/drawing/2014/main" val="3079255263"/>
                    </a:ext>
                  </a:extLst>
                </a:gridCol>
                <a:gridCol w="2562225">
                  <a:extLst>
                    <a:ext uri="{9D8B030D-6E8A-4147-A177-3AD203B41FA5}">
                      <a16:colId xmlns:a16="http://schemas.microsoft.com/office/drawing/2014/main" val="1509830974"/>
                    </a:ext>
                  </a:extLst>
                </a:gridCol>
                <a:gridCol w="2455475">
                  <a:extLst>
                    <a:ext uri="{9D8B030D-6E8A-4147-A177-3AD203B41FA5}">
                      <a16:colId xmlns:a16="http://schemas.microsoft.com/office/drawing/2014/main" val="3901915881"/>
                    </a:ext>
                  </a:extLst>
                </a:gridCol>
                <a:gridCol w="2335598">
                  <a:extLst>
                    <a:ext uri="{9D8B030D-6E8A-4147-A177-3AD203B41FA5}">
                      <a16:colId xmlns:a16="http://schemas.microsoft.com/office/drawing/2014/main" val="4207439410"/>
                    </a:ext>
                  </a:extLst>
                </a:gridCol>
              </a:tblGrid>
              <a:tr h="370840">
                <a:tc>
                  <a:txBody>
                    <a:bodyPr/>
                    <a:lstStyle/>
                    <a:p>
                      <a:endParaRPr lang="en-US" sz="1400" dirty="0">
                        <a:latin typeface="Courier New" panose="02070309020205020404" pitchFamily="49" charset="0"/>
                        <a:cs typeface="Courier New" panose="02070309020205020404" pitchFamily="49" charset="0"/>
                      </a:endParaRPr>
                    </a:p>
                  </a:txBody>
                  <a:tcPr anchor="ctr">
                    <a:lnL w="6350" cap="flat" cmpd="sng" algn="ctr">
                      <a:noFill/>
                      <a:prstDash val="solid"/>
                      <a:miter lim="800000"/>
                    </a:lnL>
                    <a:lnR w="6350" cap="flat" cmpd="sng" algn="ctr">
                      <a:solidFill>
                        <a:schemeClr val="accent1"/>
                      </a:solidFill>
                      <a:prstDash val="solid"/>
                      <a:round/>
                      <a:headEnd type="none" w="med" len="med"/>
                      <a:tailEnd type="none" w="med" len="med"/>
                    </a:lnR>
                    <a:lnT w="6350" cap="flat" cmpd="sng" algn="ctr">
                      <a:noFill/>
                      <a:prstDash val="solid"/>
                      <a:miter lim="800000"/>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a:latin typeface="Courier New" panose="02070309020205020404" pitchFamily="49" charset="0"/>
                          <a:cs typeface="Courier New" panose="02070309020205020404" pitchFamily="49" charset="0"/>
                        </a:rPr>
                        <a:t>Nomination 1</a:t>
                      </a:r>
                      <a:endParaRPr lang="en-US" sz="1400" dirty="0">
                        <a:latin typeface="Courier New" panose="02070309020205020404" pitchFamily="49" charset="0"/>
                        <a:cs typeface="Courier New" panose="02070309020205020404" pitchFamily="49" charset="0"/>
                      </a:endParaRPr>
                    </a:p>
                  </a:txBody>
                  <a:tcPr anchor="ctr">
                    <a:lnL w="635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miter lim="800000"/>
                    </a:lnT>
                    <a:lnB w="12700" cap="flat" cmpd="sng" algn="ctr">
                      <a:solidFill>
                        <a:schemeClr val="accent1"/>
                      </a:solidFill>
                      <a:prstDash val="solid"/>
                      <a:round/>
                      <a:headEnd type="none" w="med" len="med"/>
                      <a:tailEnd type="none" w="med" len="med"/>
                    </a:lnB>
                  </a:tcPr>
                </a:tc>
                <a:tc>
                  <a:txBody>
                    <a:bodyPr/>
                    <a:lstStyle/>
                    <a:p>
                      <a:pPr algn="ctr"/>
                      <a:r>
                        <a:rPr lang="en-US" sz="1400">
                          <a:latin typeface="Courier New" panose="02070309020205020404" pitchFamily="49" charset="0"/>
                          <a:cs typeface="Courier New" panose="02070309020205020404" pitchFamily="49" charset="0"/>
                        </a:rPr>
                        <a:t>Nomination 2</a:t>
                      </a:r>
                      <a:endParaRPr lang="en-US" sz="1400" dirty="0">
                        <a:latin typeface="Courier New" panose="02070309020205020404" pitchFamily="49" charset="0"/>
                        <a:cs typeface="Courier New" panose="02070309020205020404" pitchFamily="49"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miter lim="800000"/>
                    </a:lnT>
                    <a:lnB w="12700" cap="flat" cmpd="sng" algn="ctr">
                      <a:solidFill>
                        <a:schemeClr val="accent1"/>
                      </a:solidFill>
                      <a:prstDash val="solid"/>
                      <a:round/>
                      <a:headEnd type="none" w="med" len="med"/>
                      <a:tailEnd type="none" w="med" len="med"/>
                    </a:lnB>
                  </a:tcPr>
                </a:tc>
                <a:tc>
                  <a:txBody>
                    <a:bodyPr/>
                    <a:lstStyle/>
                    <a:p>
                      <a:pPr algn="ctr"/>
                      <a:r>
                        <a:rPr lang="en-US" sz="1400">
                          <a:latin typeface="Courier New" panose="02070309020205020404" pitchFamily="49" charset="0"/>
                          <a:cs typeface="Courier New" panose="02070309020205020404" pitchFamily="49" charset="0"/>
                        </a:rPr>
                        <a:t>Nomination 3</a:t>
                      </a:r>
                      <a:endParaRPr lang="en-US" sz="1400" dirty="0">
                        <a:latin typeface="Courier New" panose="02070309020205020404" pitchFamily="49" charset="0"/>
                        <a:cs typeface="Courier New" panose="02070309020205020404" pitchFamily="49" charset="0"/>
                      </a:endParaRPr>
                    </a:p>
                  </a:txBody>
                  <a:tcPr anchor="ctr">
                    <a:lnL w="12700" cap="flat" cmpd="sng" algn="ctr">
                      <a:noFill/>
                      <a:prstDash val="solid"/>
                      <a:round/>
                      <a:headEnd type="none" w="med" len="med"/>
                      <a:tailEnd type="none" w="med" len="med"/>
                    </a:lnL>
                    <a:lnR w="6350" cap="flat" cmpd="sng" algn="ctr">
                      <a:noFill/>
                      <a:prstDash val="solid"/>
                      <a:miter lim="800000"/>
                    </a:lnR>
                    <a:lnT w="6350" cap="flat" cmpd="sng" algn="ctr">
                      <a:noFill/>
                      <a:prstDash val="solid"/>
                      <a:miter lim="800000"/>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628140056"/>
                  </a:ext>
                </a:extLst>
              </a:tr>
              <a:tr h="370840">
                <a:tc>
                  <a:txBody>
                    <a:bodyPr/>
                    <a:lstStyle/>
                    <a:p>
                      <a:r>
                        <a:rPr lang="en-US" sz="1400" b="1">
                          <a:solidFill>
                            <a:schemeClr val="bg1"/>
                          </a:solidFill>
                          <a:latin typeface="Courier New" panose="02070309020205020404" pitchFamily="49" charset="0"/>
                          <a:cs typeface="Courier New" panose="02070309020205020404" pitchFamily="49" charset="0"/>
                        </a:rPr>
                        <a:t>Little Red Riding Hood</a:t>
                      </a:r>
                      <a:endParaRPr lang="en-US" sz="1400" b="1" dirty="0">
                        <a:solidFill>
                          <a:schemeClr val="bg1"/>
                        </a:solidFill>
                        <a:latin typeface="Courier New" panose="02070309020205020404" pitchFamily="49" charset="0"/>
                        <a:cs typeface="Courier New" panose="02070309020205020404" pitchFamily="49" charset="0"/>
                      </a:endParaRPr>
                    </a:p>
                  </a:txBody>
                  <a:tcPr anchor="ctr">
                    <a:lnL w="12700" cap="flat" cmpd="sng" algn="ctr">
                      <a:noFill/>
                      <a:prstDash val="solid"/>
                      <a:round/>
                      <a:headEnd type="none" w="med" len="med"/>
                      <a:tailEnd type="none" w="med" len="med"/>
                    </a:lnL>
                    <a:lnR w="635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solidFill>
                  </a:tcPr>
                </a:tc>
                <a:tc>
                  <a:txBody>
                    <a:bodyPr/>
                    <a:lstStyle/>
                    <a:p>
                      <a:pPr algn="ctr"/>
                      <a:r>
                        <a:rPr lang="en-US" sz="1400">
                          <a:latin typeface="Courier New" panose="02070309020205020404" pitchFamily="49" charset="0"/>
                          <a:cs typeface="Courier New" panose="02070309020205020404" pitchFamily="49" charset="0"/>
                        </a:rPr>
                        <a:t>Grandma</a:t>
                      </a:r>
                      <a:endParaRPr lang="en-US" sz="1400" dirty="0">
                        <a:latin typeface="Courier New" panose="02070309020205020404" pitchFamily="49" charset="0"/>
                        <a:cs typeface="Courier New" panose="02070309020205020404" pitchFamily="49" charset="0"/>
                      </a:endParaRPr>
                    </a:p>
                  </a:txBody>
                  <a:tcPr anchor="ctr">
                    <a:lnL w="635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sz="140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sz="140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noFill/>
                      <a:prstDash val="solid"/>
                      <a:round/>
                      <a:headEnd type="none" w="med" len="med"/>
                      <a:tailEnd type="none" w="med" len="med"/>
                    </a:lnL>
                    <a:lnR w="6350" cap="flat" cmpd="sng" algn="ctr">
                      <a:noFill/>
                      <a:prstDash val="solid"/>
                      <a:miter lim="800000"/>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507955475"/>
                  </a:ext>
                </a:extLst>
              </a:tr>
              <a:tr h="370840">
                <a:tc>
                  <a:txBody>
                    <a:bodyPr/>
                    <a:lstStyle/>
                    <a:p>
                      <a:r>
                        <a:rPr lang="en-US" sz="1400" b="1">
                          <a:solidFill>
                            <a:schemeClr val="bg1"/>
                          </a:solidFill>
                          <a:latin typeface="Courier New" panose="02070309020205020404" pitchFamily="49" charset="0"/>
                          <a:cs typeface="Courier New" panose="02070309020205020404" pitchFamily="49" charset="0"/>
                        </a:rPr>
                        <a:t>Grandma</a:t>
                      </a:r>
                      <a:endParaRPr lang="en-US" sz="1400" b="1" dirty="0">
                        <a:solidFill>
                          <a:schemeClr val="bg1"/>
                        </a:solidFill>
                        <a:latin typeface="Courier New" panose="02070309020205020404" pitchFamily="49" charset="0"/>
                        <a:cs typeface="Courier New" panose="02070309020205020404" pitchFamily="49" charset="0"/>
                      </a:endParaRPr>
                    </a:p>
                  </a:txBody>
                  <a:tcPr anchor="ctr">
                    <a:lnL w="6350" cap="flat" cmpd="sng" algn="ctr">
                      <a:noFill/>
                      <a:prstDash val="solid"/>
                      <a:miter lim="800000"/>
                    </a:lnL>
                    <a:lnR w="6350" cap="flat" cmpd="sng" algn="ctr">
                      <a:solidFill>
                        <a:schemeClr val="accent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accent1"/>
                    </a:solidFill>
                  </a:tcPr>
                </a:tc>
                <a:tc>
                  <a:txBody>
                    <a:bodyPr/>
                    <a:lstStyle/>
                    <a:p>
                      <a:pPr algn="ctr"/>
                      <a:r>
                        <a:rPr lang="en-US" sz="1400">
                          <a:latin typeface="Courier New" panose="02070309020205020404" pitchFamily="49" charset="0"/>
                          <a:cs typeface="Courier New" panose="02070309020205020404" pitchFamily="49" charset="0"/>
                        </a:rPr>
                        <a:t>Little Red Riding Hood</a:t>
                      </a:r>
                      <a:endParaRPr lang="en-US" sz="1400" dirty="0">
                        <a:latin typeface="Courier New" panose="02070309020205020404" pitchFamily="49" charset="0"/>
                        <a:cs typeface="Courier New" panose="02070309020205020404" pitchFamily="49" charset="0"/>
                      </a:endParaRPr>
                    </a:p>
                  </a:txBody>
                  <a:tcPr anchor="ctr">
                    <a:lnL w="635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lang="en-US" sz="140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noFill/>
                      <a:prstDash val="solid"/>
                      <a:round/>
                      <a:headEnd type="none" w="med" len="med"/>
                      <a:tailEnd type="none" w="med" len="med"/>
                    </a:lnL>
                    <a:lnR w="6350" cap="flat" cmpd="sng" algn="ctr">
                      <a:noFill/>
                      <a:prstDash val="solid"/>
                      <a:miter lim="800000"/>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664733888"/>
                  </a:ext>
                </a:extLst>
              </a:tr>
              <a:tr h="370840">
                <a:tc>
                  <a:txBody>
                    <a:bodyPr/>
                    <a:lstStyle/>
                    <a:p>
                      <a:r>
                        <a:rPr lang="en-US" sz="1400" b="1">
                          <a:solidFill>
                            <a:schemeClr val="bg1"/>
                          </a:solidFill>
                          <a:latin typeface="Courier New" panose="02070309020205020404" pitchFamily="49" charset="0"/>
                          <a:cs typeface="Courier New" panose="02070309020205020404" pitchFamily="49" charset="0"/>
                        </a:rPr>
                        <a:t>Big, Bad Wolf</a:t>
                      </a:r>
                      <a:endParaRPr lang="en-US" sz="1400" b="1" dirty="0">
                        <a:solidFill>
                          <a:schemeClr val="bg1"/>
                        </a:solidFill>
                        <a:latin typeface="Courier New" panose="02070309020205020404" pitchFamily="49" charset="0"/>
                        <a:cs typeface="Courier New" panose="02070309020205020404" pitchFamily="49" charset="0"/>
                      </a:endParaRPr>
                    </a:p>
                  </a:txBody>
                  <a:tcPr anchor="ctr">
                    <a:lnL w="6350" cap="flat" cmpd="sng" algn="ctr">
                      <a:noFill/>
                      <a:prstDash val="solid"/>
                      <a:miter lim="800000"/>
                    </a:lnL>
                    <a:lnR w="6350" cap="flat" cmpd="sng" algn="ctr">
                      <a:solidFill>
                        <a:schemeClr val="accent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noFill/>
                      <a:prstDash val="solid"/>
                      <a:miter lim="800000"/>
                    </a:lnB>
                    <a:solidFill>
                      <a:schemeClr val="accent1"/>
                    </a:solidFill>
                  </a:tcPr>
                </a:tc>
                <a:tc>
                  <a:txBody>
                    <a:bodyPr/>
                    <a:lstStyle/>
                    <a:p>
                      <a:pPr algn="ctr"/>
                      <a:r>
                        <a:rPr lang="en-US" sz="1400">
                          <a:latin typeface="Courier New" panose="02070309020205020404" pitchFamily="49" charset="0"/>
                          <a:cs typeface="Courier New" panose="02070309020205020404" pitchFamily="49" charset="0"/>
                        </a:rPr>
                        <a:t>Little Red Riding Hood</a:t>
                      </a:r>
                      <a:endParaRPr lang="en-US" sz="1400" dirty="0">
                        <a:latin typeface="Courier New" panose="02070309020205020404" pitchFamily="49" charset="0"/>
                        <a:cs typeface="Courier New" panose="02070309020205020404" pitchFamily="49" charset="0"/>
                      </a:endParaRPr>
                    </a:p>
                  </a:txBody>
                  <a:tcPr anchor="ctr">
                    <a:lnL w="635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6350" cap="flat" cmpd="sng" algn="ctr">
                      <a:noFill/>
                      <a:prstDash val="solid"/>
                      <a:miter lim="800000"/>
                    </a:lnB>
                  </a:tcPr>
                </a:tc>
                <a:tc>
                  <a:txBody>
                    <a:bodyPr/>
                    <a:lstStyle/>
                    <a:p>
                      <a:pPr algn="ctr"/>
                      <a:r>
                        <a:rPr lang="en-US" sz="1400">
                          <a:latin typeface="Courier New" panose="02070309020205020404" pitchFamily="49" charset="0"/>
                          <a:cs typeface="Courier New" panose="02070309020205020404" pitchFamily="49" charset="0"/>
                        </a:rPr>
                        <a:t>Grandma</a:t>
                      </a:r>
                      <a:endParaRPr lang="en-US" sz="1400" dirty="0">
                        <a:latin typeface="Courier New" panose="02070309020205020404" pitchFamily="49" charset="0"/>
                        <a:cs typeface="Courier New" panose="02070309020205020404" pitchFamily="49"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6350" cap="flat" cmpd="sng" algn="ctr">
                      <a:noFill/>
                      <a:prstDash val="solid"/>
                      <a:miter lim="800000"/>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noFill/>
                      <a:prstDash val="solid"/>
                      <a:round/>
                      <a:headEnd type="none" w="med" len="med"/>
                      <a:tailEnd type="none" w="med" len="med"/>
                    </a:lnL>
                    <a:lnR w="6350" cap="flat" cmpd="sng" algn="ctr">
                      <a:noFill/>
                      <a:prstDash val="solid"/>
                      <a:miter lim="800000"/>
                    </a:lnR>
                    <a:lnT w="12700" cap="flat" cmpd="sng" algn="ctr">
                      <a:solidFill>
                        <a:schemeClr val="accent1"/>
                      </a:solidFill>
                      <a:prstDash val="solid"/>
                      <a:round/>
                      <a:headEnd type="none" w="med" len="med"/>
                      <a:tailEnd type="none" w="med" len="med"/>
                    </a:lnT>
                    <a:lnB w="6350" cap="flat" cmpd="sng" algn="ctr">
                      <a:noFill/>
                      <a:prstDash val="solid"/>
                      <a:miter lim="800000"/>
                    </a:lnB>
                  </a:tcPr>
                </a:tc>
                <a:extLst>
                  <a:ext uri="{0D108BD9-81ED-4DB2-BD59-A6C34878D82A}">
                    <a16:rowId xmlns:a16="http://schemas.microsoft.com/office/drawing/2014/main" val="3094450101"/>
                  </a:ext>
                </a:extLst>
              </a:tr>
            </a:tbl>
          </a:graphicData>
        </a:graphic>
      </p:graphicFrame>
    </p:spTree>
    <p:extLst>
      <p:ext uri="{BB962C8B-B14F-4D97-AF65-F5344CB8AC3E}">
        <p14:creationId xmlns:p14="http://schemas.microsoft.com/office/powerpoint/2010/main" val="4113478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Measures</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Thursday, January 5, 2023</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Social Network Analysis, explained</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15</a:t>
            </a:fld>
            <a:endParaRPr lang="en-US"/>
          </a:p>
        </p:txBody>
      </p:sp>
    </p:spTree>
    <p:extLst>
      <p:ext uri="{BB962C8B-B14F-4D97-AF65-F5344CB8AC3E}">
        <p14:creationId xmlns:p14="http://schemas.microsoft.com/office/powerpoint/2010/main" val="1951014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0" name="Rectangle 2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AF3328-A571-8F92-22BF-0FD241B9CEDE}"/>
              </a:ext>
            </a:extLst>
          </p:cNvPr>
          <p:cNvSpPr>
            <a:spLocks noGrp="1"/>
          </p:cNvSpPr>
          <p:nvPr>
            <p:ph type="title"/>
          </p:nvPr>
        </p:nvSpPr>
        <p:spPr>
          <a:xfrm>
            <a:off x="550862" y="580363"/>
            <a:ext cx="5437188" cy="1997855"/>
          </a:xfrm>
        </p:spPr>
        <p:txBody>
          <a:bodyPr wrap="square" anchor="t">
            <a:normAutofit/>
          </a:bodyPr>
          <a:lstStyle/>
          <a:p>
            <a:r>
              <a:rPr lang="en-US" dirty="0"/>
              <a:t>DEGREE</a:t>
            </a:r>
          </a:p>
        </p:txBody>
      </p:sp>
      <p:sp>
        <p:nvSpPr>
          <p:cNvPr id="71" name="Oval 24">
            <a:extLst>
              <a:ext uri="{FF2B5EF4-FFF2-40B4-BE49-F238E27FC236}">
                <a16:creationId xmlns:a16="http://schemas.microsoft.com/office/drawing/2014/main" id="{6959C3E7-D59B-44C4-9BBD-3BC2A41A0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151" y="329564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2" name="Group 26">
            <a:extLst>
              <a:ext uri="{FF2B5EF4-FFF2-40B4-BE49-F238E27FC236}">
                <a16:creationId xmlns:a16="http://schemas.microsoft.com/office/drawing/2014/main" id="{3654876B-FB01-4E58-9C9F-3D510011B1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22329" y="4018501"/>
            <a:ext cx="1468514" cy="1521012"/>
            <a:chOff x="8926879" y="88028"/>
            <a:chExt cx="1468514" cy="1521012"/>
          </a:xfrm>
        </p:grpSpPr>
        <p:sp>
          <p:nvSpPr>
            <p:cNvPr id="28" name="Freeform 5">
              <a:extLst>
                <a:ext uri="{FF2B5EF4-FFF2-40B4-BE49-F238E27FC236}">
                  <a16:creationId xmlns:a16="http://schemas.microsoft.com/office/drawing/2014/main" id="{6EE14B10-2C91-4CF8-ABB6-7E21AA98C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9153221" y="88028"/>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Freeform 6">
              <a:extLst>
                <a:ext uri="{FF2B5EF4-FFF2-40B4-BE49-F238E27FC236}">
                  <a16:creationId xmlns:a16="http://schemas.microsoft.com/office/drawing/2014/main" id="{5A93B35E-1AB2-4CCC-91AC-122E57A18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8926879" y="221946"/>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eform 8">
              <a:extLst>
                <a:ext uri="{FF2B5EF4-FFF2-40B4-BE49-F238E27FC236}">
                  <a16:creationId xmlns:a16="http://schemas.microsoft.com/office/drawing/2014/main" id="{E9951197-11BD-489A-BF2C-E542541AB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9455555" y="532490"/>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Content Placeholder 2">
            <a:extLst>
              <a:ext uri="{FF2B5EF4-FFF2-40B4-BE49-F238E27FC236}">
                <a16:creationId xmlns:a16="http://schemas.microsoft.com/office/drawing/2014/main" id="{C8852FAF-9E35-D9A0-A867-D1BD9BE88576}"/>
              </a:ext>
            </a:extLst>
          </p:cNvPr>
          <p:cNvSpPr>
            <a:spLocks noGrp="1"/>
          </p:cNvSpPr>
          <p:nvPr>
            <p:ph idx="1"/>
          </p:nvPr>
        </p:nvSpPr>
        <p:spPr>
          <a:xfrm>
            <a:off x="7140575" y="1520825"/>
            <a:ext cx="4500562" cy="4572000"/>
          </a:xfrm>
        </p:spPr>
        <p:txBody>
          <a:bodyPr anchor="t">
            <a:normAutofit/>
          </a:bodyPr>
          <a:lstStyle/>
          <a:p>
            <a:r>
              <a:rPr lang="en-US" dirty="0"/>
              <a:t>the number of edges for each actor</a:t>
            </a:r>
          </a:p>
          <a:p>
            <a:r>
              <a:rPr lang="en-US" dirty="0"/>
              <a:t>In degree: number of ties received (column sums)</a:t>
            </a:r>
          </a:p>
          <a:p>
            <a:r>
              <a:rPr lang="en-US" dirty="0"/>
              <a:t>Out degree: number of ties sent </a:t>
            </a:r>
            <a:br>
              <a:rPr lang="en-US" dirty="0"/>
            </a:br>
            <a:r>
              <a:rPr lang="en-US" dirty="0"/>
              <a:t>(row sums)</a:t>
            </a:r>
          </a:p>
        </p:txBody>
      </p:sp>
      <p:sp>
        <p:nvSpPr>
          <p:cNvPr id="4" name="Date Placeholder 3">
            <a:extLst>
              <a:ext uri="{FF2B5EF4-FFF2-40B4-BE49-F238E27FC236}">
                <a16:creationId xmlns:a16="http://schemas.microsoft.com/office/drawing/2014/main" id="{0C178537-6132-7B38-F064-32F593321A36}"/>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Thursday, January 5, 2023</a:t>
            </a:r>
          </a:p>
        </p:txBody>
      </p:sp>
      <p:sp>
        <p:nvSpPr>
          <p:cNvPr id="5" name="Footer Placeholder 4">
            <a:extLst>
              <a:ext uri="{FF2B5EF4-FFF2-40B4-BE49-F238E27FC236}">
                <a16:creationId xmlns:a16="http://schemas.microsoft.com/office/drawing/2014/main" id="{02881279-1A42-93B1-A122-653591905A2F}"/>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Social Network Analysis, explained</a:t>
            </a:r>
          </a:p>
        </p:txBody>
      </p:sp>
      <p:sp>
        <p:nvSpPr>
          <p:cNvPr id="6" name="Slide Number Placeholder 5">
            <a:extLst>
              <a:ext uri="{FF2B5EF4-FFF2-40B4-BE49-F238E27FC236}">
                <a16:creationId xmlns:a16="http://schemas.microsoft.com/office/drawing/2014/main" id="{6DD5F484-2AEC-6057-A087-0AFDC4B6809B}"/>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16</a:t>
            </a:fld>
            <a:endParaRPr lang="en-US"/>
          </a:p>
        </p:txBody>
      </p:sp>
      <p:graphicFrame>
        <p:nvGraphicFramePr>
          <p:cNvPr id="8" name="Table 7">
            <a:extLst>
              <a:ext uri="{FF2B5EF4-FFF2-40B4-BE49-F238E27FC236}">
                <a16:creationId xmlns:a16="http://schemas.microsoft.com/office/drawing/2014/main" id="{D0F90578-8819-B5F8-80E7-942A68156320}"/>
              </a:ext>
            </a:extLst>
          </p:cNvPr>
          <p:cNvGraphicFramePr>
            <a:graphicFrameLocks noGrp="1"/>
          </p:cNvGraphicFramePr>
          <p:nvPr>
            <p:extLst>
              <p:ext uri="{D42A27DB-BD31-4B8C-83A1-F6EECF244321}">
                <p14:modId xmlns:p14="http://schemas.microsoft.com/office/powerpoint/2010/main" val="3448458631"/>
              </p:ext>
            </p:extLst>
          </p:nvPr>
        </p:nvGraphicFramePr>
        <p:xfrm>
          <a:off x="1002448" y="4091305"/>
          <a:ext cx="9971203" cy="2001520"/>
        </p:xfrm>
        <a:graphic>
          <a:graphicData uri="http://schemas.openxmlformats.org/drawingml/2006/table">
            <a:tbl>
              <a:tblPr firstRow="1" bandRow="1">
                <a:tableStyleId>{3B4B98B0-60AC-42C2-AFA5-B58CD77FA1E5}</a:tableStyleId>
              </a:tblPr>
              <a:tblGrid>
                <a:gridCol w="2579353">
                  <a:extLst>
                    <a:ext uri="{9D8B030D-6E8A-4147-A177-3AD203B41FA5}">
                      <a16:colId xmlns:a16="http://schemas.microsoft.com/office/drawing/2014/main" val="3079255263"/>
                    </a:ext>
                  </a:extLst>
                </a:gridCol>
                <a:gridCol w="1832018">
                  <a:extLst>
                    <a:ext uri="{9D8B030D-6E8A-4147-A177-3AD203B41FA5}">
                      <a16:colId xmlns:a16="http://schemas.microsoft.com/office/drawing/2014/main" val="1509830974"/>
                    </a:ext>
                  </a:extLst>
                </a:gridCol>
                <a:gridCol w="1825582">
                  <a:extLst>
                    <a:ext uri="{9D8B030D-6E8A-4147-A177-3AD203B41FA5}">
                      <a16:colId xmlns:a16="http://schemas.microsoft.com/office/drawing/2014/main" val="3901915881"/>
                    </a:ext>
                  </a:extLst>
                </a:gridCol>
                <a:gridCol w="1844842">
                  <a:extLst>
                    <a:ext uri="{9D8B030D-6E8A-4147-A177-3AD203B41FA5}">
                      <a16:colId xmlns:a16="http://schemas.microsoft.com/office/drawing/2014/main" val="4207439410"/>
                    </a:ext>
                  </a:extLst>
                </a:gridCol>
                <a:gridCol w="1889408">
                  <a:extLst>
                    <a:ext uri="{9D8B030D-6E8A-4147-A177-3AD203B41FA5}">
                      <a16:colId xmlns:a16="http://schemas.microsoft.com/office/drawing/2014/main" val="3494038416"/>
                    </a:ext>
                  </a:extLst>
                </a:gridCol>
              </a:tblGrid>
              <a:tr h="370840">
                <a:tc>
                  <a:txBody>
                    <a:bodyPr/>
                    <a:lstStyle/>
                    <a:p>
                      <a:endParaRPr lang="en-US" sz="1400" dirty="0">
                        <a:latin typeface="Courier New" panose="02070309020205020404" pitchFamily="49" charset="0"/>
                        <a:cs typeface="Courier New" panose="02070309020205020404" pitchFamily="49" charset="0"/>
                      </a:endParaRPr>
                    </a:p>
                  </a:txBody>
                  <a:tcPr anchor="ctr">
                    <a:lnL>
                      <a:noFill/>
                    </a:lnL>
                    <a:lnR w="12700" cap="flat" cmpd="sng" algn="ctr">
                      <a:solidFill>
                        <a:schemeClr val="accent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Courier New" panose="02070309020205020404" pitchFamily="49" charset="0"/>
                          <a:cs typeface="Courier New" panose="02070309020205020404" pitchFamily="49" charset="0"/>
                        </a:rPr>
                        <a:t>Little Red Riding Hood</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Courier New" panose="02070309020205020404" pitchFamily="49" charset="0"/>
                          <a:cs typeface="Courier New" panose="02070309020205020404" pitchFamily="49" charset="0"/>
                        </a:rPr>
                        <a:t>Grandma</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Courier New" panose="02070309020205020404" pitchFamily="49" charset="0"/>
                          <a:cs typeface="Courier New" panose="02070309020205020404" pitchFamily="49" charset="0"/>
                        </a:rPr>
                        <a:t>Big, Bad Wolf</a:t>
                      </a:r>
                    </a:p>
                  </a:txBody>
                  <a:tcPr anchor="ctr">
                    <a:lnL w="12700" cap="flat" cmpd="sng" algn="ctr">
                      <a:solidFill>
                        <a:schemeClr val="accent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Courier New" panose="02070309020205020404" pitchFamily="49" charset="0"/>
                          <a:cs typeface="Courier New" panose="02070309020205020404" pitchFamily="49" charset="0"/>
                        </a:rPr>
                        <a:t>Row Sums</a:t>
                      </a:r>
                    </a:p>
                  </a:txBody>
                  <a:tcPr anchor="ctr">
                    <a:lnL w="12700" cap="flat" cmpd="sng" algn="ctr">
                      <a:solidFill>
                        <a:schemeClr val="tx1"/>
                      </a:solidFill>
                      <a:prstDash val="sysDash"/>
                      <a:round/>
                      <a:headEnd type="none" w="med" len="med"/>
                      <a:tailEnd type="none" w="med" len="med"/>
                    </a:lnL>
                    <a:lnR>
                      <a:noFill/>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8140056"/>
                  </a:ext>
                </a:extLst>
              </a:tr>
              <a:tr h="370840">
                <a:tc>
                  <a:txBody>
                    <a:bodyPr/>
                    <a:lstStyle/>
                    <a:p>
                      <a:r>
                        <a:rPr lang="en-US" sz="1400" b="1" dirty="0">
                          <a:latin typeface="Courier New" panose="02070309020205020404" pitchFamily="49" charset="0"/>
                          <a:cs typeface="Courier New" panose="02070309020205020404" pitchFamily="49" charset="0"/>
                        </a:rPr>
                        <a:t>Little Red Riding Hood</a:t>
                      </a:r>
                    </a:p>
                  </a:txBody>
                  <a:tcPr anchor="ctr">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ctr"/>
                      <a:r>
                        <a:rPr lang="en-US" sz="1400" dirty="0">
                          <a:latin typeface="Courier New" panose="02070309020205020404" pitchFamily="49" charset="0"/>
                          <a:cs typeface="Courier New" panose="02070309020205020404" pitchFamily="49" charset="0"/>
                        </a:rPr>
                        <a:t>(not available)</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1400" dirty="0">
                          <a:latin typeface="Courier New" panose="02070309020205020404" pitchFamily="49" charset="0"/>
                          <a:cs typeface="Courier New" panose="02070309020205020404" pitchFamily="49" charset="0"/>
                        </a:rPr>
                        <a:t>1</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1400" dirty="0">
                          <a:latin typeface="Courier New" panose="02070309020205020404" pitchFamily="49" charset="0"/>
                          <a:cs typeface="Courier New" panose="02070309020205020404" pitchFamily="49" charset="0"/>
                        </a:rPr>
                        <a:t>0</a:t>
                      </a:r>
                    </a:p>
                  </a:txBody>
                  <a:tcPr anchor="ctr">
                    <a:lnL w="12700" cap="flat" cmpd="sng" algn="ctr">
                      <a:solidFill>
                        <a:schemeClr val="accent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1400" b="1" dirty="0">
                          <a:latin typeface="Courier New" panose="02070309020205020404" pitchFamily="49" charset="0"/>
                          <a:cs typeface="Courier New" panose="02070309020205020404" pitchFamily="49" charset="0"/>
                        </a:rPr>
                        <a:t>1 ties sent out</a:t>
                      </a:r>
                    </a:p>
                  </a:txBody>
                  <a:tcPr anchor="ctr">
                    <a:lnL w="12700" cap="flat" cmpd="sng" algn="ctr">
                      <a:solidFill>
                        <a:schemeClr val="tx1"/>
                      </a:solidFill>
                      <a:prstDash val="sysDash"/>
                      <a:round/>
                      <a:headEnd type="none" w="med" len="med"/>
                      <a:tailEnd type="none" w="med" len="med"/>
                    </a:lnL>
                    <a:lnR>
                      <a:noFill/>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507955475"/>
                  </a:ext>
                </a:extLst>
              </a:tr>
              <a:tr h="370840">
                <a:tc>
                  <a:txBody>
                    <a:bodyPr/>
                    <a:lstStyle/>
                    <a:p>
                      <a:r>
                        <a:rPr lang="en-US" sz="1400" b="1" dirty="0">
                          <a:latin typeface="Courier New" panose="02070309020205020404" pitchFamily="49" charset="0"/>
                          <a:cs typeface="Courier New" panose="02070309020205020404" pitchFamily="49" charset="0"/>
                        </a:rPr>
                        <a:t>Grandma</a:t>
                      </a:r>
                    </a:p>
                  </a:txBody>
                  <a:tcPr anchor="ctr">
                    <a:lnL>
                      <a:noFill/>
                    </a:lnL>
                    <a:lnR w="12700" cap="flat" cmpd="sng" algn="ctr">
                      <a:solidFill>
                        <a:schemeClr val="accent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US" sz="1400" dirty="0">
                          <a:latin typeface="Courier New" panose="02070309020205020404" pitchFamily="49" charset="0"/>
                          <a:cs typeface="Courier New" panose="02070309020205020404" pitchFamily="49" charset="0"/>
                        </a:rPr>
                        <a:t>1</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Courier New" panose="02070309020205020404" pitchFamily="49" charset="0"/>
                          <a:cs typeface="Courier New" panose="02070309020205020404" pitchFamily="49" charset="0"/>
                        </a:rPr>
                        <a:t>(not available)</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US" sz="1400" dirty="0">
                          <a:latin typeface="Courier New" panose="02070309020205020404" pitchFamily="49" charset="0"/>
                          <a:cs typeface="Courier New" panose="02070309020205020404" pitchFamily="49" charset="0"/>
                        </a:rPr>
                        <a:t>0</a:t>
                      </a:r>
                    </a:p>
                  </a:txBody>
                  <a:tcPr anchor="ctr">
                    <a:lnL w="12700" cap="flat" cmpd="sng" algn="ctr">
                      <a:solidFill>
                        <a:schemeClr val="accent1"/>
                      </a:solidFill>
                      <a:prstDash val="solid"/>
                      <a:round/>
                      <a:headEnd type="none" w="med" len="med"/>
                      <a:tailEnd type="none" w="med" len="med"/>
                    </a:lnL>
                    <a:lnR w="12700" cap="flat" cmpd="sng" algn="ctr">
                      <a:solidFill>
                        <a:schemeClr val="tx1"/>
                      </a:solidFill>
                      <a:prstDash val="sysDash"/>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US" sz="1400" b="1" dirty="0">
                          <a:latin typeface="Courier New" panose="02070309020205020404" pitchFamily="49" charset="0"/>
                          <a:cs typeface="Courier New" panose="02070309020205020404" pitchFamily="49" charset="0"/>
                        </a:rPr>
                        <a:t>1 ties sent out</a:t>
                      </a:r>
                    </a:p>
                  </a:txBody>
                  <a:tcPr anchor="ctr">
                    <a:lnL w="12700" cap="flat" cmpd="sng" algn="ctr">
                      <a:solidFill>
                        <a:schemeClr val="tx1"/>
                      </a:solidFill>
                      <a:prstDash val="sysDash"/>
                      <a:round/>
                      <a:headEnd type="none" w="med" len="med"/>
                      <a:tailEnd type="none" w="med" len="med"/>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64733888"/>
                  </a:ext>
                </a:extLst>
              </a:tr>
              <a:tr h="370840">
                <a:tc>
                  <a:txBody>
                    <a:bodyPr/>
                    <a:lstStyle/>
                    <a:p>
                      <a:r>
                        <a:rPr lang="en-US" sz="1400" b="1" dirty="0">
                          <a:latin typeface="Courier New" panose="02070309020205020404" pitchFamily="49" charset="0"/>
                          <a:cs typeface="Courier New" panose="02070309020205020404" pitchFamily="49" charset="0"/>
                        </a:rPr>
                        <a:t>Big, Bad Wolf</a:t>
                      </a:r>
                    </a:p>
                  </a:txBody>
                  <a:tcPr anchor="ctr">
                    <a:lnL>
                      <a:noFill/>
                    </a:lnL>
                    <a:lnR w="12700" cap="flat" cmpd="sng" algn="ctr">
                      <a:solidFill>
                        <a:schemeClr val="accent1"/>
                      </a:solidFill>
                      <a:prstDash val="solid"/>
                      <a:round/>
                      <a:headEnd type="none" w="med" len="med"/>
                      <a:tailEnd type="none" w="med" len="med"/>
                    </a:lnR>
                    <a:lnT>
                      <a:noFill/>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latin typeface="Courier New" panose="02070309020205020404" pitchFamily="49" charset="0"/>
                          <a:cs typeface="Courier New" panose="02070309020205020404" pitchFamily="49" charset="0"/>
                        </a:rPr>
                        <a:t>1</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a:noFill/>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Courier New" panose="02070309020205020404" pitchFamily="49" charset="0"/>
                          <a:cs typeface="Courier New" panose="02070309020205020404" pitchFamily="49" charset="0"/>
                        </a:rPr>
                        <a:t>1</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a:noFill/>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Courier New" panose="02070309020205020404" pitchFamily="49" charset="0"/>
                          <a:cs typeface="Courier New" panose="02070309020205020404" pitchFamily="49" charset="0"/>
                        </a:rPr>
                        <a:t>(not available)</a:t>
                      </a:r>
                    </a:p>
                  </a:txBody>
                  <a:tcPr anchor="ctr">
                    <a:lnL w="12700" cap="flat" cmpd="sng" algn="ctr">
                      <a:solidFill>
                        <a:schemeClr val="accent1"/>
                      </a:solidFill>
                      <a:prstDash val="solid"/>
                      <a:round/>
                      <a:headEnd type="none" w="med" len="med"/>
                      <a:tailEnd type="none" w="med" len="med"/>
                    </a:lnL>
                    <a:lnR w="12700" cap="flat" cmpd="sng" algn="ctr">
                      <a:solidFill>
                        <a:schemeClr val="tx1"/>
                      </a:solidFill>
                      <a:prstDash val="sysDash"/>
                      <a:round/>
                      <a:headEnd type="none" w="med" len="med"/>
                      <a:tailEnd type="none" w="med" len="med"/>
                    </a:lnR>
                    <a:lnT>
                      <a:noFill/>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Courier New" panose="02070309020205020404" pitchFamily="49" charset="0"/>
                          <a:cs typeface="Courier New" panose="02070309020205020404" pitchFamily="49" charset="0"/>
                        </a:rPr>
                        <a:t>2 ties sent out</a:t>
                      </a:r>
                    </a:p>
                  </a:txBody>
                  <a:tcPr anchor="ctr">
                    <a:lnL w="12700" cap="flat" cmpd="sng" algn="ctr">
                      <a:solidFill>
                        <a:schemeClr val="tx1"/>
                      </a:solidFill>
                      <a:prstDash val="sysDash"/>
                      <a:round/>
                      <a:headEnd type="none" w="med" len="med"/>
                      <a:tailEnd type="none" w="med" len="med"/>
                    </a:lnL>
                    <a:lnR>
                      <a:noFill/>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94450101"/>
                  </a:ext>
                </a:extLst>
              </a:tr>
              <a:tr h="370840">
                <a:tc>
                  <a:txBody>
                    <a:bodyPr/>
                    <a:lstStyle/>
                    <a:p>
                      <a:r>
                        <a:rPr lang="en-US" sz="1400" b="1" dirty="0">
                          <a:latin typeface="Courier New" panose="02070309020205020404" pitchFamily="49" charset="0"/>
                          <a:cs typeface="Courier New" panose="02070309020205020404" pitchFamily="49" charset="0"/>
                        </a:rPr>
                        <a:t>Column Sums</a:t>
                      </a:r>
                    </a:p>
                  </a:txBody>
                  <a:tcPr anchor="ctr">
                    <a:lnL>
                      <a:noFill/>
                    </a:lnL>
                    <a:lnR w="12700" cap="flat" cmpd="sng" algn="ctr">
                      <a:solidFill>
                        <a:schemeClr val="accent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400" b="1" dirty="0">
                          <a:latin typeface="Courier New" panose="02070309020205020404" pitchFamily="49" charset="0"/>
                          <a:cs typeface="Courier New" panose="02070309020205020404" pitchFamily="49" charset="0"/>
                        </a:rPr>
                        <a:t>2 received in</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400" b="1" dirty="0">
                          <a:latin typeface="Courier New" panose="02070309020205020404" pitchFamily="49" charset="0"/>
                          <a:cs typeface="Courier New" panose="02070309020205020404" pitchFamily="49" charset="0"/>
                        </a:rPr>
                        <a:t>2 received in</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latin typeface="Courier New" panose="02070309020205020404" pitchFamily="49" charset="0"/>
                          <a:cs typeface="Courier New" panose="02070309020205020404" pitchFamily="49" charset="0"/>
                        </a:rPr>
                        <a:t>0 received in</a:t>
                      </a:r>
                    </a:p>
                  </a:txBody>
                  <a:tcPr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ash"/>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1" dirty="0">
                        <a:latin typeface="Courier New" panose="02070309020205020404" pitchFamily="49" charset="0"/>
                        <a:cs typeface="Courier New" panose="02070309020205020404" pitchFamily="49" charset="0"/>
                      </a:endParaRPr>
                    </a:p>
                  </a:txBody>
                  <a:tcPr anchor="ctr">
                    <a:lnL w="12700" cap="flat" cmpd="sng" algn="ctr">
                      <a:noFill/>
                      <a:prstDash val="solid"/>
                      <a:round/>
                      <a:headEnd type="none" w="med" len="med"/>
                      <a:tailEnd type="none" w="med" len="med"/>
                    </a:lnL>
                    <a:lnR>
                      <a:noFill/>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57906255"/>
                  </a:ext>
                </a:extLst>
              </a:tr>
            </a:tbl>
          </a:graphicData>
        </a:graphic>
      </p:graphicFrame>
      <p:graphicFrame>
        <p:nvGraphicFramePr>
          <p:cNvPr id="9" name="Table 8">
            <a:extLst>
              <a:ext uri="{FF2B5EF4-FFF2-40B4-BE49-F238E27FC236}">
                <a16:creationId xmlns:a16="http://schemas.microsoft.com/office/drawing/2014/main" id="{5A50D01C-D70A-B40E-42B0-08BFD044CC6A}"/>
              </a:ext>
            </a:extLst>
          </p:cNvPr>
          <p:cNvGraphicFramePr>
            <a:graphicFrameLocks noGrp="1"/>
          </p:cNvGraphicFramePr>
          <p:nvPr/>
        </p:nvGraphicFramePr>
        <p:xfrm>
          <a:off x="9561095" y="6112042"/>
          <a:ext cx="208280" cy="365760"/>
        </p:xfrm>
        <a:graphic>
          <a:graphicData uri="http://schemas.openxmlformats.org/drawingml/2006/table">
            <a:tbl>
              <a:tblPr/>
              <a:tblGrid>
                <a:gridCol w="208280">
                  <a:extLst>
                    <a:ext uri="{9D8B030D-6E8A-4147-A177-3AD203B41FA5}">
                      <a16:colId xmlns:a16="http://schemas.microsoft.com/office/drawing/2014/main" val="1907643662"/>
                    </a:ext>
                  </a:extLst>
                </a:gridCol>
              </a:tblGrid>
              <a:tr h="0">
                <a:tc>
                  <a:txBody>
                    <a:bodyPr/>
                    <a:lstStyle/>
                    <a:p>
                      <a:endParaRPr lang="en-US" dirty="0"/>
                    </a:p>
                  </a:txBody>
                  <a:tcPr>
                    <a:lnL>
                      <a:noFill/>
                    </a:lnL>
                    <a:lnR>
                      <a:noFill/>
                    </a:lnR>
                    <a:lnT>
                      <a:noFill/>
                    </a:lnT>
                    <a:lnB>
                      <a:noFill/>
                    </a:lnB>
                  </a:tcPr>
                </a:tc>
                <a:extLst>
                  <a:ext uri="{0D108BD9-81ED-4DB2-BD59-A6C34878D82A}">
                    <a16:rowId xmlns:a16="http://schemas.microsoft.com/office/drawing/2014/main" val="2759318657"/>
                  </a:ext>
                </a:extLst>
              </a:tr>
            </a:tbl>
          </a:graphicData>
        </a:graphic>
      </p:graphicFrame>
      <p:grpSp>
        <p:nvGrpSpPr>
          <p:cNvPr id="12" name="Group 11">
            <a:extLst>
              <a:ext uri="{FF2B5EF4-FFF2-40B4-BE49-F238E27FC236}">
                <a16:creationId xmlns:a16="http://schemas.microsoft.com/office/drawing/2014/main" id="{9D535188-E6AE-4A7C-E3CC-B8487358D171}"/>
              </a:ext>
            </a:extLst>
          </p:cNvPr>
          <p:cNvGrpSpPr/>
          <p:nvPr/>
        </p:nvGrpSpPr>
        <p:grpSpPr>
          <a:xfrm>
            <a:off x="2468880" y="1094005"/>
            <a:ext cx="3561724" cy="2495550"/>
            <a:chOff x="7445478" y="3830263"/>
            <a:chExt cx="3561724" cy="2495550"/>
          </a:xfrm>
        </p:grpSpPr>
        <p:grpSp>
          <p:nvGrpSpPr>
            <p:cNvPr id="14" name="Group 13">
              <a:extLst>
                <a:ext uri="{FF2B5EF4-FFF2-40B4-BE49-F238E27FC236}">
                  <a16:creationId xmlns:a16="http://schemas.microsoft.com/office/drawing/2014/main" id="{E86E273D-E304-7614-F38C-2C80C774AAA9}"/>
                </a:ext>
              </a:extLst>
            </p:cNvPr>
            <p:cNvGrpSpPr>
              <a:grpSpLocks noChangeAspect="1"/>
            </p:cNvGrpSpPr>
            <p:nvPr/>
          </p:nvGrpSpPr>
          <p:grpSpPr>
            <a:xfrm>
              <a:off x="9660007" y="5182813"/>
              <a:ext cx="1347195" cy="1143000"/>
              <a:chOff x="2895896" y="137799"/>
              <a:chExt cx="7381875" cy="6263002"/>
            </a:xfrm>
          </p:grpSpPr>
          <p:sp>
            <p:nvSpPr>
              <p:cNvPr id="36" name="Oval 35">
                <a:extLst>
                  <a:ext uri="{FF2B5EF4-FFF2-40B4-BE49-F238E27FC236}">
                    <a16:creationId xmlns:a16="http://schemas.microsoft.com/office/drawing/2014/main" id="{A52E6291-3DEC-3C1C-3D64-67B05E548C3B}"/>
                  </a:ext>
                </a:extLst>
              </p:cNvPr>
              <p:cNvSpPr/>
              <p:nvPr/>
            </p:nvSpPr>
            <p:spPr>
              <a:xfrm>
                <a:off x="3549172" y="457200"/>
                <a:ext cx="5943600" cy="594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descr="A picture containing text&#10;&#10;Description automatically generated">
                <a:extLst>
                  <a:ext uri="{FF2B5EF4-FFF2-40B4-BE49-F238E27FC236}">
                    <a16:creationId xmlns:a16="http://schemas.microsoft.com/office/drawing/2014/main" id="{9223BD61-3760-3662-9A28-263C994C6E92}"/>
                  </a:ext>
                </a:extLst>
              </p:cNvPr>
              <p:cNvPicPr>
                <a:picLocks noChangeAspect="1"/>
              </p:cNvPicPr>
              <p:nvPr/>
            </p:nvPicPr>
            <p:blipFill rotWithShape="1">
              <a:blip r:embed="rId2"/>
              <a:srcRect l="-31848" t="-9890" r="-32426" b="18566"/>
              <a:stretch/>
            </p:blipFill>
            <p:spPr>
              <a:xfrm>
                <a:off x="2895896" y="137799"/>
                <a:ext cx="7381875" cy="6263002"/>
              </a:xfrm>
              <a:prstGeom prst="ellipse">
                <a:avLst/>
              </a:prstGeom>
            </p:spPr>
          </p:pic>
        </p:grpSp>
        <p:grpSp>
          <p:nvGrpSpPr>
            <p:cNvPr id="19" name="Group 18">
              <a:extLst>
                <a:ext uri="{FF2B5EF4-FFF2-40B4-BE49-F238E27FC236}">
                  <a16:creationId xmlns:a16="http://schemas.microsoft.com/office/drawing/2014/main" id="{9863C7B8-EEC6-252E-BF4D-64EB0CA4506F}"/>
                </a:ext>
              </a:extLst>
            </p:cNvPr>
            <p:cNvGrpSpPr>
              <a:grpSpLocks noChangeAspect="1"/>
            </p:cNvGrpSpPr>
            <p:nvPr/>
          </p:nvGrpSpPr>
          <p:grpSpPr>
            <a:xfrm>
              <a:off x="8624180" y="3830263"/>
              <a:ext cx="1143000" cy="1143000"/>
              <a:chOff x="5347407" y="717500"/>
              <a:chExt cx="5943603" cy="5943601"/>
            </a:xfrm>
          </p:grpSpPr>
          <p:sp>
            <p:nvSpPr>
              <p:cNvPr id="26" name="Oval 25">
                <a:extLst>
                  <a:ext uri="{FF2B5EF4-FFF2-40B4-BE49-F238E27FC236}">
                    <a16:creationId xmlns:a16="http://schemas.microsoft.com/office/drawing/2014/main" id="{C44A3EF1-9F36-5AC0-896A-E915BCC51C25}"/>
                  </a:ext>
                </a:extLst>
              </p:cNvPr>
              <p:cNvSpPr/>
              <p:nvPr/>
            </p:nvSpPr>
            <p:spPr>
              <a:xfrm>
                <a:off x="5347410" y="717500"/>
                <a:ext cx="5943600" cy="594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A picture containing text, clipart&#10;&#10;Description automatically generated">
                <a:extLst>
                  <a:ext uri="{FF2B5EF4-FFF2-40B4-BE49-F238E27FC236}">
                    <a16:creationId xmlns:a16="http://schemas.microsoft.com/office/drawing/2014/main" id="{ACC2C551-40D9-4BDD-BE5C-80429D6FA0D0}"/>
                  </a:ext>
                </a:extLst>
              </p:cNvPr>
              <p:cNvPicPr>
                <a:picLocks noChangeAspect="1"/>
              </p:cNvPicPr>
              <p:nvPr/>
            </p:nvPicPr>
            <p:blipFill rotWithShape="1">
              <a:blip r:embed="rId3"/>
              <a:srcRect l="-44001" t="-2880" r="-44001" b="16214"/>
              <a:stretch/>
            </p:blipFill>
            <p:spPr>
              <a:xfrm>
                <a:off x="5347407" y="717501"/>
                <a:ext cx="5943603" cy="5943600"/>
              </a:xfrm>
              <a:prstGeom prst="ellipse">
                <a:avLst/>
              </a:prstGeom>
            </p:spPr>
          </p:pic>
        </p:grpSp>
        <p:grpSp>
          <p:nvGrpSpPr>
            <p:cNvPr id="20" name="Group 19">
              <a:extLst>
                <a:ext uri="{FF2B5EF4-FFF2-40B4-BE49-F238E27FC236}">
                  <a16:creationId xmlns:a16="http://schemas.microsoft.com/office/drawing/2014/main" id="{658FB354-7BBE-5574-6E52-49929C28BE02}"/>
                </a:ext>
              </a:extLst>
            </p:cNvPr>
            <p:cNvGrpSpPr>
              <a:grpSpLocks noChangeAspect="1"/>
            </p:cNvGrpSpPr>
            <p:nvPr/>
          </p:nvGrpSpPr>
          <p:grpSpPr>
            <a:xfrm>
              <a:off x="7445478" y="5182813"/>
              <a:ext cx="1143000" cy="1143000"/>
              <a:chOff x="5741722" y="457200"/>
              <a:chExt cx="5943603" cy="5943600"/>
            </a:xfrm>
          </p:grpSpPr>
          <p:sp>
            <p:nvSpPr>
              <p:cNvPr id="22" name="Oval 21">
                <a:extLst>
                  <a:ext uri="{FF2B5EF4-FFF2-40B4-BE49-F238E27FC236}">
                    <a16:creationId xmlns:a16="http://schemas.microsoft.com/office/drawing/2014/main" id="{6ADA3CB2-2820-35E9-0728-2FF9B28FDB28}"/>
                  </a:ext>
                </a:extLst>
              </p:cNvPr>
              <p:cNvSpPr/>
              <p:nvPr/>
            </p:nvSpPr>
            <p:spPr>
              <a:xfrm>
                <a:off x="5741725" y="457200"/>
                <a:ext cx="5943600" cy="594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3" descr="A picture containing clipart, vector graphics&#10;&#10;Description automatically generated">
                <a:extLst>
                  <a:ext uri="{FF2B5EF4-FFF2-40B4-BE49-F238E27FC236}">
                    <a16:creationId xmlns:a16="http://schemas.microsoft.com/office/drawing/2014/main" id="{B7F49566-2FB1-D696-A633-749702250828}"/>
                  </a:ext>
                </a:extLst>
              </p:cNvPr>
              <p:cNvPicPr>
                <a:picLocks noChangeAspect="1"/>
              </p:cNvPicPr>
              <p:nvPr/>
            </p:nvPicPr>
            <p:blipFill rotWithShape="1">
              <a:blip r:embed="rId4"/>
              <a:srcRect l="-37382" t="-3716" r="-37382" b="17049"/>
              <a:stretch/>
            </p:blipFill>
            <p:spPr>
              <a:xfrm>
                <a:off x="5741722" y="457200"/>
                <a:ext cx="5943603" cy="5943600"/>
              </a:xfrm>
              <a:prstGeom prst="ellipse">
                <a:avLst/>
              </a:prstGeom>
            </p:spPr>
          </p:pic>
        </p:grpSp>
        <p:cxnSp>
          <p:nvCxnSpPr>
            <p:cNvPr id="21" name="Straight Arrow Connector 20">
              <a:extLst>
                <a:ext uri="{FF2B5EF4-FFF2-40B4-BE49-F238E27FC236}">
                  <a16:creationId xmlns:a16="http://schemas.microsoft.com/office/drawing/2014/main" id="{CB496489-12F1-6611-A7EE-6CEF49055B5E}"/>
                </a:ext>
              </a:extLst>
            </p:cNvPr>
            <p:cNvCxnSpPr>
              <a:cxnSpLocks/>
              <a:stCxn id="34" idx="3"/>
              <a:endCxn id="24" idx="7"/>
            </p:cNvCxnSpPr>
            <p:nvPr/>
          </p:nvCxnSpPr>
          <p:spPr>
            <a:xfrm flipH="1">
              <a:off x="8421090" y="4805875"/>
              <a:ext cx="370478" cy="544326"/>
            </a:xfrm>
            <a:prstGeom prst="straightConnector1">
              <a:avLst/>
            </a:prstGeom>
            <a:ln w="28575">
              <a:headEnd type="triangle" w="med" len="med"/>
              <a:tailEnd type="triangle" w="med" len="med"/>
            </a:ln>
          </p:spPr>
          <p:style>
            <a:lnRef idx="1">
              <a:schemeClr val="accent3"/>
            </a:lnRef>
            <a:fillRef idx="0">
              <a:schemeClr val="accent3"/>
            </a:fillRef>
            <a:effectRef idx="0">
              <a:schemeClr val="accent3"/>
            </a:effectRef>
            <a:fontRef idx="minor">
              <a:schemeClr val="tx1"/>
            </a:fontRef>
          </p:style>
        </p:cxnSp>
      </p:grpSp>
      <p:cxnSp>
        <p:nvCxnSpPr>
          <p:cNvPr id="74" name="Straight Arrow Connector 73">
            <a:extLst>
              <a:ext uri="{FF2B5EF4-FFF2-40B4-BE49-F238E27FC236}">
                <a16:creationId xmlns:a16="http://schemas.microsoft.com/office/drawing/2014/main" id="{BFC410AD-DEC6-BB4B-2316-684489379E9A}"/>
              </a:ext>
            </a:extLst>
          </p:cNvPr>
          <p:cNvCxnSpPr>
            <a:stCxn id="64" idx="1"/>
            <a:endCxn id="34" idx="5"/>
          </p:cNvCxnSpPr>
          <p:nvPr/>
        </p:nvCxnSpPr>
        <p:spPr>
          <a:xfrm flipH="1" flipV="1">
            <a:off x="4623194" y="2069617"/>
            <a:ext cx="257507" cy="544326"/>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76" name="Straight Arrow Connector 75">
            <a:extLst>
              <a:ext uri="{FF2B5EF4-FFF2-40B4-BE49-F238E27FC236}">
                <a16:creationId xmlns:a16="http://schemas.microsoft.com/office/drawing/2014/main" id="{0B05C968-3A35-A913-150C-4A4612373FB8}"/>
              </a:ext>
            </a:extLst>
          </p:cNvPr>
          <p:cNvCxnSpPr>
            <a:stCxn id="64" idx="2"/>
            <a:endCxn id="24" idx="6"/>
          </p:cNvCxnSpPr>
          <p:nvPr/>
        </p:nvCxnSpPr>
        <p:spPr>
          <a:xfrm flipH="1">
            <a:off x="3611880" y="3018055"/>
            <a:ext cx="1071529" cy="0"/>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32039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F3328-A571-8F92-22BF-0FD241B9CEDE}"/>
              </a:ext>
            </a:extLst>
          </p:cNvPr>
          <p:cNvSpPr>
            <a:spLocks noGrp="1"/>
          </p:cNvSpPr>
          <p:nvPr>
            <p:ph type="title"/>
          </p:nvPr>
        </p:nvSpPr>
        <p:spPr>
          <a:xfrm>
            <a:off x="550862" y="580363"/>
            <a:ext cx="5437188" cy="1997855"/>
          </a:xfrm>
        </p:spPr>
        <p:txBody>
          <a:bodyPr wrap="square" anchor="t">
            <a:normAutofit/>
          </a:bodyPr>
          <a:lstStyle/>
          <a:p>
            <a:r>
              <a:rPr lang="en-US" dirty="0"/>
              <a:t>DENSITY</a:t>
            </a:r>
          </a:p>
        </p:txBody>
      </p:sp>
      <p:sp>
        <p:nvSpPr>
          <p:cNvPr id="3" name="Content Placeholder 2">
            <a:extLst>
              <a:ext uri="{FF2B5EF4-FFF2-40B4-BE49-F238E27FC236}">
                <a16:creationId xmlns:a16="http://schemas.microsoft.com/office/drawing/2014/main" id="{C8852FAF-9E35-D9A0-A867-D1BD9BE88576}"/>
              </a:ext>
            </a:extLst>
          </p:cNvPr>
          <p:cNvSpPr>
            <a:spLocks noGrp="1"/>
          </p:cNvSpPr>
          <p:nvPr>
            <p:ph idx="1"/>
          </p:nvPr>
        </p:nvSpPr>
        <p:spPr>
          <a:xfrm>
            <a:off x="7140575" y="1520825"/>
            <a:ext cx="4500562" cy="4572000"/>
          </a:xfrm>
        </p:spPr>
        <p:txBody>
          <a:bodyPr anchor="t">
            <a:normAutofit/>
          </a:bodyPr>
          <a:lstStyle/>
          <a:p>
            <a:r>
              <a:rPr lang="en-US" dirty="0"/>
              <a:t>the ratio between actual ties and possible ties in the network</a:t>
            </a:r>
          </a:p>
          <a:p>
            <a:r>
              <a:rPr lang="en-US" dirty="0"/>
              <a:t>Possible ties = Nodes × (Nodes - 1)                            </a:t>
            </a:r>
            <a:br>
              <a:rPr lang="en-US" dirty="0"/>
            </a:br>
            <a:r>
              <a:rPr lang="en-US" dirty="0"/>
              <a:t>                   = 3 × 2 = 6 possible ties</a:t>
            </a:r>
          </a:p>
          <a:p>
            <a:r>
              <a:rPr lang="en-US" dirty="0"/>
              <a:t>Density = actual / possible ties</a:t>
            </a:r>
            <a:br>
              <a:rPr lang="en-US" dirty="0"/>
            </a:br>
            <a:r>
              <a:rPr lang="en-US" dirty="0"/>
              <a:t>            = 3 actual / 6 possible = 0.5</a:t>
            </a:r>
          </a:p>
          <a:p>
            <a:r>
              <a:rPr lang="en-US" dirty="0"/>
              <a:t>One being high density, or direct connections</a:t>
            </a:r>
          </a:p>
          <a:p>
            <a:r>
              <a:rPr lang="en-US" dirty="0"/>
              <a:t>Zero being low density</a:t>
            </a:r>
          </a:p>
        </p:txBody>
      </p:sp>
      <p:sp>
        <p:nvSpPr>
          <p:cNvPr id="4" name="Date Placeholder 3">
            <a:extLst>
              <a:ext uri="{FF2B5EF4-FFF2-40B4-BE49-F238E27FC236}">
                <a16:creationId xmlns:a16="http://schemas.microsoft.com/office/drawing/2014/main" id="{0C178537-6132-7B38-F064-32F593321A36}"/>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Thursday, January 5, 2023</a:t>
            </a:r>
          </a:p>
        </p:txBody>
      </p:sp>
      <p:sp>
        <p:nvSpPr>
          <p:cNvPr id="5" name="Footer Placeholder 4">
            <a:extLst>
              <a:ext uri="{FF2B5EF4-FFF2-40B4-BE49-F238E27FC236}">
                <a16:creationId xmlns:a16="http://schemas.microsoft.com/office/drawing/2014/main" id="{02881279-1A42-93B1-A122-653591905A2F}"/>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Social Network Analysis, explained</a:t>
            </a:r>
          </a:p>
        </p:txBody>
      </p:sp>
      <p:sp>
        <p:nvSpPr>
          <p:cNvPr id="6" name="Slide Number Placeholder 5">
            <a:extLst>
              <a:ext uri="{FF2B5EF4-FFF2-40B4-BE49-F238E27FC236}">
                <a16:creationId xmlns:a16="http://schemas.microsoft.com/office/drawing/2014/main" id="{6DD5F484-2AEC-6057-A087-0AFDC4B6809B}"/>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17</a:t>
            </a:fld>
            <a:endParaRPr lang="en-US"/>
          </a:p>
        </p:txBody>
      </p:sp>
      <p:graphicFrame>
        <p:nvGraphicFramePr>
          <p:cNvPr id="9" name="Table 8">
            <a:extLst>
              <a:ext uri="{FF2B5EF4-FFF2-40B4-BE49-F238E27FC236}">
                <a16:creationId xmlns:a16="http://schemas.microsoft.com/office/drawing/2014/main" id="{5A50D01C-D70A-B40E-42B0-08BFD044CC6A}"/>
              </a:ext>
            </a:extLst>
          </p:cNvPr>
          <p:cNvGraphicFramePr>
            <a:graphicFrameLocks noGrp="1"/>
          </p:cNvGraphicFramePr>
          <p:nvPr/>
        </p:nvGraphicFramePr>
        <p:xfrm>
          <a:off x="9561095" y="6112042"/>
          <a:ext cx="208280" cy="365760"/>
        </p:xfrm>
        <a:graphic>
          <a:graphicData uri="http://schemas.openxmlformats.org/drawingml/2006/table">
            <a:tbl>
              <a:tblPr/>
              <a:tblGrid>
                <a:gridCol w="208280">
                  <a:extLst>
                    <a:ext uri="{9D8B030D-6E8A-4147-A177-3AD203B41FA5}">
                      <a16:colId xmlns:a16="http://schemas.microsoft.com/office/drawing/2014/main" val="1907643662"/>
                    </a:ext>
                  </a:extLst>
                </a:gridCol>
              </a:tblGrid>
              <a:tr h="0">
                <a:tc>
                  <a:txBody>
                    <a:bodyPr/>
                    <a:lstStyle/>
                    <a:p>
                      <a:endParaRPr lang="en-US" dirty="0"/>
                    </a:p>
                  </a:txBody>
                  <a:tcPr>
                    <a:lnL>
                      <a:noFill/>
                    </a:lnL>
                    <a:lnR>
                      <a:noFill/>
                    </a:lnR>
                    <a:lnT>
                      <a:noFill/>
                    </a:lnT>
                    <a:lnB>
                      <a:noFill/>
                    </a:lnB>
                  </a:tcPr>
                </a:tc>
                <a:extLst>
                  <a:ext uri="{0D108BD9-81ED-4DB2-BD59-A6C34878D82A}">
                    <a16:rowId xmlns:a16="http://schemas.microsoft.com/office/drawing/2014/main" val="2759318657"/>
                  </a:ext>
                </a:extLst>
              </a:tr>
            </a:tbl>
          </a:graphicData>
        </a:graphic>
      </p:graphicFrame>
      <p:grpSp>
        <p:nvGrpSpPr>
          <p:cNvPr id="7" name="Group 6">
            <a:extLst>
              <a:ext uri="{FF2B5EF4-FFF2-40B4-BE49-F238E27FC236}">
                <a16:creationId xmlns:a16="http://schemas.microsoft.com/office/drawing/2014/main" id="{ACD7584D-EDB8-064A-AC23-B2A45EE29682}"/>
              </a:ext>
            </a:extLst>
          </p:cNvPr>
          <p:cNvGrpSpPr>
            <a:grpSpLocks noChangeAspect="1"/>
          </p:cNvGrpSpPr>
          <p:nvPr/>
        </p:nvGrpSpPr>
        <p:grpSpPr>
          <a:xfrm>
            <a:off x="2468880" y="1097280"/>
            <a:ext cx="3262648" cy="2286000"/>
            <a:chOff x="7293078" y="3677863"/>
            <a:chExt cx="3561724" cy="2495550"/>
          </a:xfrm>
        </p:grpSpPr>
        <p:cxnSp>
          <p:nvCxnSpPr>
            <p:cNvPr id="10" name="Straight Connector 9">
              <a:extLst>
                <a:ext uri="{FF2B5EF4-FFF2-40B4-BE49-F238E27FC236}">
                  <a16:creationId xmlns:a16="http://schemas.microsoft.com/office/drawing/2014/main" id="{1D2AF79C-F832-D646-DA5E-9BCEEBF75490}"/>
                </a:ext>
              </a:extLst>
            </p:cNvPr>
            <p:cNvCxnSpPr>
              <a:cxnSpLocks/>
              <a:stCxn id="29" idx="5"/>
            </p:cNvCxnSpPr>
            <p:nvPr/>
          </p:nvCxnSpPr>
          <p:spPr>
            <a:xfrm>
              <a:off x="9447392" y="4653475"/>
              <a:ext cx="391933" cy="680525"/>
            </a:xfrm>
            <a:prstGeom prst="line">
              <a:avLst/>
            </a:prstGeom>
            <a:ln w="28575"/>
          </p:spPr>
          <p:style>
            <a:lnRef idx="1">
              <a:schemeClr val="accent3"/>
            </a:lnRef>
            <a:fillRef idx="0">
              <a:schemeClr val="accent3"/>
            </a:fillRef>
            <a:effectRef idx="0">
              <a:schemeClr val="accent3"/>
            </a:effectRef>
            <a:fontRef idx="minor">
              <a:schemeClr val="tx1"/>
            </a:fontRef>
          </p:style>
        </p:cxnSp>
        <p:grpSp>
          <p:nvGrpSpPr>
            <p:cNvPr id="11" name="Group 10">
              <a:extLst>
                <a:ext uri="{FF2B5EF4-FFF2-40B4-BE49-F238E27FC236}">
                  <a16:creationId xmlns:a16="http://schemas.microsoft.com/office/drawing/2014/main" id="{68DCA444-0906-A857-ED50-1007D6B898E1}"/>
                </a:ext>
              </a:extLst>
            </p:cNvPr>
            <p:cNvGrpSpPr>
              <a:grpSpLocks noChangeAspect="1"/>
            </p:cNvGrpSpPr>
            <p:nvPr/>
          </p:nvGrpSpPr>
          <p:grpSpPr>
            <a:xfrm>
              <a:off x="8471780" y="3677863"/>
              <a:ext cx="1143000" cy="1143000"/>
              <a:chOff x="5347407" y="717500"/>
              <a:chExt cx="5943603" cy="5943601"/>
            </a:xfrm>
          </p:grpSpPr>
          <p:sp>
            <p:nvSpPr>
              <p:cNvPr id="29" name="Oval 28">
                <a:extLst>
                  <a:ext uri="{FF2B5EF4-FFF2-40B4-BE49-F238E27FC236}">
                    <a16:creationId xmlns:a16="http://schemas.microsoft.com/office/drawing/2014/main" id="{7E6A643A-F1FE-DD38-B8A8-D497441BD47A}"/>
                  </a:ext>
                </a:extLst>
              </p:cNvPr>
              <p:cNvSpPr/>
              <p:nvPr/>
            </p:nvSpPr>
            <p:spPr>
              <a:xfrm>
                <a:off x="5347410" y="717500"/>
                <a:ext cx="5943600" cy="594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A picture containing text, clipart&#10;&#10;Description automatically generated">
                <a:extLst>
                  <a:ext uri="{FF2B5EF4-FFF2-40B4-BE49-F238E27FC236}">
                    <a16:creationId xmlns:a16="http://schemas.microsoft.com/office/drawing/2014/main" id="{2C8AD8C7-E92B-21EF-9E5B-E0F6E11789F3}"/>
                  </a:ext>
                </a:extLst>
              </p:cNvPr>
              <p:cNvPicPr>
                <a:picLocks noChangeAspect="1"/>
              </p:cNvPicPr>
              <p:nvPr/>
            </p:nvPicPr>
            <p:blipFill rotWithShape="1">
              <a:blip r:embed="rId2"/>
              <a:srcRect l="-44001" t="-2880" r="-44001" b="16214"/>
              <a:stretch/>
            </p:blipFill>
            <p:spPr>
              <a:xfrm>
                <a:off x="5347407" y="717501"/>
                <a:ext cx="5943603" cy="5943600"/>
              </a:xfrm>
              <a:prstGeom prst="ellipse">
                <a:avLst/>
              </a:prstGeom>
            </p:spPr>
          </p:pic>
        </p:grpSp>
        <p:grpSp>
          <p:nvGrpSpPr>
            <p:cNvPr id="13" name="Group 12">
              <a:extLst>
                <a:ext uri="{FF2B5EF4-FFF2-40B4-BE49-F238E27FC236}">
                  <a16:creationId xmlns:a16="http://schemas.microsoft.com/office/drawing/2014/main" id="{EDC5AF27-11D0-80AB-74B7-7CB3D3B6FA11}"/>
                </a:ext>
              </a:extLst>
            </p:cNvPr>
            <p:cNvGrpSpPr>
              <a:grpSpLocks noChangeAspect="1"/>
            </p:cNvGrpSpPr>
            <p:nvPr/>
          </p:nvGrpSpPr>
          <p:grpSpPr>
            <a:xfrm>
              <a:off x="7293078" y="5030413"/>
              <a:ext cx="1143000" cy="1143000"/>
              <a:chOff x="5741722" y="457200"/>
              <a:chExt cx="5943603" cy="5943600"/>
            </a:xfrm>
          </p:grpSpPr>
          <p:sp>
            <p:nvSpPr>
              <p:cNvPr id="25" name="Oval 24">
                <a:extLst>
                  <a:ext uri="{FF2B5EF4-FFF2-40B4-BE49-F238E27FC236}">
                    <a16:creationId xmlns:a16="http://schemas.microsoft.com/office/drawing/2014/main" id="{B2D6D1A0-705E-36BB-43A2-E35D3DC99B0B}"/>
                  </a:ext>
                </a:extLst>
              </p:cNvPr>
              <p:cNvSpPr/>
              <p:nvPr/>
            </p:nvSpPr>
            <p:spPr>
              <a:xfrm>
                <a:off x="5741725" y="457200"/>
                <a:ext cx="5943600" cy="594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descr="A picture containing clipart, vector graphics&#10;&#10;Description automatically generated">
                <a:extLst>
                  <a:ext uri="{FF2B5EF4-FFF2-40B4-BE49-F238E27FC236}">
                    <a16:creationId xmlns:a16="http://schemas.microsoft.com/office/drawing/2014/main" id="{973A9B82-A6D6-1C67-3668-A3E186229E71}"/>
                  </a:ext>
                </a:extLst>
              </p:cNvPr>
              <p:cNvPicPr>
                <a:picLocks noChangeAspect="1"/>
              </p:cNvPicPr>
              <p:nvPr/>
            </p:nvPicPr>
            <p:blipFill rotWithShape="1">
              <a:blip r:embed="rId3"/>
              <a:srcRect l="-37382" t="-3716" r="-37382" b="17049"/>
              <a:stretch/>
            </p:blipFill>
            <p:spPr>
              <a:xfrm>
                <a:off x="5741722" y="457200"/>
                <a:ext cx="5943603" cy="5943600"/>
              </a:xfrm>
              <a:prstGeom prst="ellipse">
                <a:avLst/>
              </a:prstGeom>
            </p:spPr>
          </p:pic>
        </p:grpSp>
        <p:cxnSp>
          <p:nvCxnSpPr>
            <p:cNvPr id="15" name="Straight Arrow Connector 14">
              <a:extLst>
                <a:ext uri="{FF2B5EF4-FFF2-40B4-BE49-F238E27FC236}">
                  <a16:creationId xmlns:a16="http://schemas.microsoft.com/office/drawing/2014/main" id="{5E999470-8A65-BEB7-5358-5CC412D3C2A2}"/>
                </a:ext>
              </a:extLst>
            </p:cNvPr>
            <p:cNvCxnSpPr>
              <a:stCxn id="31" idx="3"/>
              <a:endCxn id="27" idx="7"/>
            </p:cNvCxnSpPr>
            <p:nvPr/>
          </p:nvCxnSpPr>
          <p:spPr>
            <a:xfrm flipH="1">
              <a:off x="8268690" y="4653475"/>
              <a:ext cx="370478" cy="544326"/>
            </a:xfrm>
            <a:prstGeom prst="straightConnector1">
              <a:avLst/>
            </a:prstGeom>
            <a:ln w="28575">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nvGrpSpPr>
            <p:cNvPr id="16" name="Group 15">
              <a:extLst>
                <a:ext uri="{FF2B5EF4-FFF2-40B4-BE49-F238E27FC236}">
                  <a16:creationId xmlns:a16="http://schemas.microsoft.com/office/drawing/2014/main" id="{314CE188-CC4F-A014-ADE7-5BAA75E6B579}"/>
                </a:ext>
              </a:extLst>
            </p:cNvPr>
            <p:cNvGrpSpPr>
              <a:grpSpLocks noChangeAspect="1"/>
            </p:cNvGrpSpPr>
            <p:nvPr/>
          </p:nvGrpSpPr>
          <p:grpSpPr>
            <a:xfrm>
              <a:off x="9507607" y="5030413"/>
              <a:ext cx="1347195" cy="1143000"/>
              <a:chOff x="2895896" y="137799"/>
              <a:chExt cx="7381875" cy="6263002"/>
            </a:xfrm>
          </p:grpSpPr>
          <p:sp>
            <p:nvSpPr>
              <p:cNvPr id="18" name="Oval 17">
                <a:extLst>
                  <a:ext uri="{FF2B5EF4-FFF2-40B4-BE49-F238E27FC236}">
                    <a16:creationId xmlns:a16="http://schemas.microsoft.com/office/drawing/2014/main" id="{AE27D966-4435-3567-FE93-6FCF419D6C31}"/>
                  </a:ext>
                </a:extLst>
              </p:cNvPr>
              <p:cNvSpPr/>
              <p:nvPr/>
            </p:nvSpPr>
            <p:spPr>
              <a:xfrm>
                <a:off x="3549172" y="457200"/>
                <a:ext cx="5943600" cy="594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picture containing text&#10;&#10;Description automatically generated">
                <a:extLst>
                  <a:ext uri="{FF2B5EF4-FFF2-40B4-BE49-F238E27FC236}">
                    <a16:creationId xmlns:a16="http://schemas.microsoft.com/office/drawing/2014/main" id="{42DC54DC-728D-6EA0-AA83-92950639088D}"/>
                  </a:ext>
                </a:extLst>
              </p:cNvPr>
              <p:cNvPicPr>
                <a:picLocks noChangeAspect="1"/>
              </p:cNvPicPr>
              <p:nvPr/>
            </p:nvPicPr>
            <p:blipFill rotWithShape="1">
              <a:blip r:embed="rId4"/>
              <a:srcRect l="-31848" t="-9890" r="-32426" b="18566"/>
              <a:stretch/>
            </p:blipFill>
            <p:spPr>
              <a:xfrm>
                <a:off x="2895896" y="137799"/>
                <a:ext cx="7381875" cy="6263002"/>
              </a:xfrm>
              <a:prstGeom prst="ellipse">
                <a:avLst/>
              </a:prstGeom>
            </p:spPr>
          </p:pic>
        </p:grpSp>
        <p:cxnSp>
          <p:nvCxnSpPr>
            <p:cNvPr id="17" name="Straight Connector 16">
              <a:extLst>
                <a:ext uri="{FF2B5EF4-FFF2-40B4-BE49-F238E27FC236}">
                  <a16:creationId xmlns:a16="http://schemas.microsoft.com/office/drawing/2014/main" id="{E21830F5-95D6-F8AE-4927-34EC14408BE1}"/>
                </a:ext>
              </a:extLst>
            </p:cNvPr>
            <p:cNvCxnSpPr>
              <a:cxnSpLocks/>
              <a:stCxn id="27" idx="6"/>
            </p:cNvCxnSpPr>
            <p:nvPr/>
          </p:nvCxnSpPr>
          <p:spPr>
            <a:xfrm>
              <a:off x="8436078" y="5601913"/>
              <a:ext cx="1190752" cy="0"/>
            </a:xfrm>
            <a:prstGeom prst="line">
              <a:avLst/>
            </a:prstGeom>
            <a:ln w="28575"/>
          </p:spPr>
          <p:style>
            <a:lnRef idx="1">
              <a:schemeClr val="accent3"/>
            </a:lnRef>
            <a:fillRef idx="0">
              <a:schemeClr val="accent3"/>
            </a:fillRef>
            <a:effectRef idx="0">
              <a:schemeClr val="accent3"/>
            </a:effectRef>
            <a:fontRef idx="minor">
              <a:schemeClr val="tx1"/>
            </a:fontRef>
          </p:style>
        </p:cxnSp>
      </p:grpSp>
    </p:spTree>
    <p:extLst>
      <p:ext uri="{BB962C8B-B14F-4D97-AF65-F5344CB8AC3E}">
        <p14:creationId xmlns:p14="http://schemas.microsoft.com/office/powerpoint/2010/main" val="1696883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F3328-A571-8F92-22BF-0FD241B9CEDE}"/>
              </a:ext>
            </a:extLst>
          </p:cNvPr>
          <p:cNvSpPr>
            <a:spLocks noGrp="1"/>
          </p:cNvSpPr>
          <p:nvPr>
            <p:ph type="title"/>
          </p:nvPr>
        </p:nvSpPr>
        <p:spPr>
          <a:xfrm>
            <a:off x="550862" y="580363"/>
            <a:ext cx="5437188" cy="1997855"/>
          </a:xfrm>
        </p:spPr>
        <p:txBody>
          <a:bodyPr wrap="square" anchor="t">
            <a:normAutofit/>
          </a:bodyPr>
          <a:lstStyle/>
          <a:p>
            <a:r>
              <a:rPr lang="en-US" dirty="0"/>
              <a:t>WALK</a:t>
            </a:r>
          </a:p>
        </p:txBody>
      </p:sp>
      <p:sp>
        <p:nvSpPr>
          <p:cNvPr id="3" name="Content Placeholder 2">
            <a:extLst>
              <a:ext uri="{FF2B5EF4-FFF2-40B4-BE49-F238E27FC236}">
                <a16:creationId xmlns:a16="http://schemas.microsoft.com/office/drawing/2014/main" id="{C8852FAF-9E35-D9A0-A867-D1BD9BE88576}"/>
              </a:ext>
            </a:extLst>
          </p:cNvPr>
          <p:cNvSpPr>
            <a:spLocks noGrp="1"/>
          </p:cNvSpPr>
          <p:nvPr>
            <p:ph idx="1"/>
          </p:nvPr>
        </p:nvSpPr>
        <p:spPr>
          <a:xfrm>
            <a:off x="7140575" y="1520825"/>
            <a:ext cx="4500562" cy="4572000"/>
          </a:xfrm>
        </p:spPr>
        <p:txBody>
          <a:bodyPr anchor="t">
            <a:normAutofit fontScale="92500"/>
          </a:bodyPr>
          <a:lstStyle/>
          <a:p>
            <a:r>
              <a:rPr lang="en-US" dirty="0"/>
              <a:t>a sequence of nodes and edges (backwards and forwards) that connect actor </a:t>
            </a:r>
            <a:r>
              <a:rPr lang="en-US" dirty="0" err="1"/>
              <a:t>i</a:t>
            </a:r>
            <a:r>
              <a:rPr lang="en-US" dirty="0"/>
              <a:t> to actor j, of a given length between </a:t>
            </a:r>
            <a:r>
              <a:rPr lang="en-US" dirty="0" err="1"/>
              <a:t>i</a:t>
            </a:r>
            <a:r>
              <a:rPr lang="en-US" dirty="0"/>
              <a:t> and j</a:t>
            </a:r>
          </a:p>
          <a:p>
            <a:r>
              <a:rPr lang="en-US" dirty="0"/>
              <a:t>There is a walk of length 1 between Little Red Riding Hood and Grandma.</a:t>
            </a:r>
          </a:p>
          <a:p>
            <a:r>
              <a:rPr lang="en-US" dirty="0"/>
              <a:t>By raising the matrix to the Nth power, we get the number of walks of length N between all </a:t>
            </a:r>
            <a:r>
              <a:rPr lang="en-US" dirty="0" err="1"/>
              <a:t>ij</a:t>
            </a:r>
            <a:r>
              <a:rPr lang="en-US" dirty="0"/>
              <a:t> pairs.</a:t>
            </a:r>
          </a:p>
          <a:p>
            <a:r>
              <a:rPr lang="en-US" dirty="0"/>
              <a:t>To calculate walks of length 3 between all pairs, multiply:</a:t>
            </a:r>
            <a:br>
              <a:rPr lang="en-US" dirty="0"/>
            </a:br>
            <a:r>
              <a:rPr lang="en-US" dirty="0"/>
              <a:t>adjacency matrix × adjacency matrix × adjacency matrix</a:t>
            </a:r>
          </a:p>
        </p:txBody>
      </p:sp>
      <p:sp>
        <p:nvSpPr>
          <p:cNvPr id="4" name="Date Placeholder 3">
            <a:extLst>
              <a:ext uri="{FF2B5EF4-FFF2-40B4-BE49-F238E27FC236}">
                <a16:creationId xmlns:a16="http://schemas.microsoft.com/office/drawing/2014/main" id="{0C178537-6132-7B38-F064-32F593321A36}"/>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Thursday, January 5, 2023</a:t>
            </a:r>
          </a:p>
        </p:txBody>
      </p:sp>
      <p:sp>
        <p:nvSpPr>
          <p:cNvPr id="5" name="Footer Placeholder 4">
            <a:extLst>
              <a:ext uri="{FF2B5EF4-FFF2-40B4-BE49-F238E27FC236}">
                <a16:creationId xmlns:a16="http://schemas.microsoft.com/office/drawing/2014/main" id="{02881279-1A42-93B1-A122-653591905A2F}"/>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Social Network Analysis, explained</a:t>
            </a:r>
          </a:p>
        </p:txBody>
      </p:sp>
      <p:sp>
        <p:nvSpPr>
          <p:cNvPr id="6" name="Slide Number Placeholder 5">
            <a:extLst>
              <a:ext uri="{FF2B5EF4-FFF2-40B4-BE49-F238E27FC236}">
                <a16:creationId xmlns:a16="http://schemas.microsoft.com/office/drawing/2014/main" id="{6DD5F484-2AEC-6057-A087-0AFDC4B6809B}"/>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18</a:t>
            </a:fld>
            <a:endParaRPr lang="en-US"/>
          </a:p>
        </p:txBody>
      </p:sp>
      <p:graphicFrame>
        <p:nvGraphicFramePr>
          <p:cNvPr id="9" name="Table 8">
            <a:extLst>
              <a:ext uri="{FF2B5EF4-FFF2-40B4-BE49-F238E27FC236}">
                <a16:creationId xmlns:a16="http://schemas.microsoft.com/office/drawing/2014/main" id="{5A50D01C-D70A-B40E-42B0-08BFD044CC6A}"/>
              </a:ext>
            </a:extLst>
          </p:cNvPr>
          <p:cNvGraphicFramePr>
            <a:graphicFrameLocks noGrp="1"/>
          </p:cNvGraphicFramePr>
          <p:nvPr/>
        </p:nvGraphicFramePr>
        <p:xfrm>
          <a:off x="9561095" y="6112042"/>
          <a:ext cx="208280" cy="365760"/>
        </p:xfrm>
        <a:graphic>
          <a:graphicData uri="http://schemas.openxmlformats.org/drawingml/2006/table">
            <a:tbl>
              <a:tblPr/>
              <a:tblGrid>
                <a:gridCol w="208280">
                  <a:extLst>
                    <a:ext uri="{9D8B030D-6E8A-4147-A177-3AD203B41FA5}">
                      <a16:colId xmlns:a16="http://schemas.microsoft.com/office/drawing/2014/main" val="1907643662"/>
                    </a:ext>
                  </a:extLst>
                </a:gridCol>
              </a:tblGrid>
              <a:tr h="0">
                <a:tc>
                  <a:txBody>
                    <a:bodyPr/>
                    <a:lstStyle/>
                    <a:p>
                      <a:endParaRPr lang="en-US" dirty="0"/>
                    </a:p>
                  </a:txBody>
                  <a:tcPr>
                    <a:lnL>
                      <a:noFill/>
                    </a:lnL>
                    <a:lnR>
                      <a:noFill/>
                    </a:lnR>
                    <a:lnT>
                      <a:noFill/>
                    </a:lnT>
                    <a:lnB>
                      <a:noFill/>
                    </a:lnB>
                  </a:tcPr>
                </a:tc>
                <a:extLst>
                  <a:ext uri="{0D108BD9-81ED-4DB2-BD59-A6C34878D82A}">
                    <a16:rowId xmlns:a16="http://schemas.microsoft.com/office/drawing/2014/main" val="2759318657"/>
                  </a:ext>
                </a:extLst>
              </a:tr>
            </a:tbl>
          </a:graphicData>
        </a:graphic>
      </p:graphicFrame>
      <p:grpSp>
        <p:nvGrpSpPr>
          <p:cNvPr id="7" name="Group 6">
            <a:extLst>
              <a:ext uri="{FF2B5EF4-FFF2-40B4-BE49-F238E27FC236}">
                <a16:creationId xmlns:a16="http://schemas.microsoft.com/office/drawing/2014/main" id="{ACD7584D-EDB8-064A-AC23-B2A45EE29682}"/>
              </a:ext>
            </a:extLst>
          </p:cNvPr>
          <p:cNvGrpSpPr>
            <a:grpSpLocks noChangeAspect="1"/>
          </p:cNvGrpSpPr>
          <p:nvPr/>
        </p:nvGrpSpPr>
        <p:grpSpPr>
          <a:xfrm>
            <a:off x="2468880" y="1097280"/>
            <a:ext cx="3262648" cy="2286000"/>
            <a:chOff x="7293078" y="3677863"/>
            <a:chExt cx="3561724" cy="2495550"/>
          </a:xfrm>
        </p:grpSpPr>
        <p:cxnSp>
          <p:nvCxnSpPr>
            <p:cNvPr id="10" name="Straight Connector 9">
              <a:extLst>
                <a:ext uri="{FF2B5EF4-FFF2-40B4-BE49-F238E27FC236}">
                  <a16:creationId xmlns:a16="http://schemas.microsoft.com/office/drawing/2014/main" id="{1D2AF79C-F832-D646-DA5E-9BCEEBF75490}"/>
                </a:ext>
              </a:extLst>
            </p:cNvPr>
            <p:cNvCxnSpPr>
              <a:cxnSpLocks/>
              <a:stCxn id="29" idx="5"/>
            </p:cNvCxnSpPr>
            <p:nvPr/>
          </p:nvCxnSpPr>
          <p:spPr>
            <a:xfrm>
              <a:off x="9447392" y="4653475"/>
              <a:ext cx="391933" cy="680525"/>
            </a:xfrm>
            <a:prstGeom prst="line">
              <a:avLst/>
            </a:prstGeom>
            <a:ln w="28575"/>
          </p:spPr>
          <p:style>
            <a:lnRef idx="1">
              <a:schemeClr val="accent3"/>
            </a:lnRef>
            <a:fillRef idx="0">
              <a:schemeClr val="accent3"/>
            </a:fillRef>
            <a:effectRef idx="0">
              <a:schemeClr val="accent3"/>
            </a:effectRef>
            <a:fontRef idx="minor">
              <a:schemeClr val="tx1"/>
            </a:fontRef>
          </p:style>
        </p:cxnSp>
        <p:grpSp>
          <p:nvGrpSpPr>
            <p:cNvPr id="11" name="Group 10">
              <a:extLst>
                <a:ext uri="{FF2B5EF4-FFF2-40B4-BE49-F238E27FC236}">
                  <a16:creationId xmlns:a16="http://schemas.microsoft.com/office/drawing/2014/main" id="{68DCA444-0906-A857-ED50-1007D6B898E1}"/>
                </a:ext>
              </a:extLst>
            </p:cNvPr>
            <p:cNvGrpSpPr>
              <a:grpSpLocks noChangeAspect="1"/>
            </p:cNvGrpSpPr>
            <p:nvPr/>
          </p:nvGrpSpPr>
          <p:grpSpPr>
            <a:xfrm>
              <a:off x="8471780" y="3677863"/>
              <a:ext cx="1143000" cy="1143000"/>
              <a:chOff x="5347407" y="717500"/>
              <a:chExt cx="5943603" cy="5943601"/>
            </a:xfrm>
          </p:grpSpPr>
          <p:sp>
            <p:nvSpPr>
              <p:cNvPr id="29" name="Oval 28">
                <a:extLst>
                  <a:ext uri="{FF2B5EF4-FFF2-40B4-BE49-F238E27FC236}">
                    <a16:creationId xmlns:a16="http://schemas.microsoft.com/office/drawing/2014/main" id="{7E6A643A-F1FE-DD38-B8A8-D497441BD47A}"/>
                  </a:ext>
                </a:extLst>
              </p:cNvPr>
              <p:cNvSpPr/>
              <p:nvPr/>
            </p:nvSpPr>
            <p:spPr>
              <a:xfrm>
                <a:off x="5347410" y="717500"/>
                <a:ext cx="5943600" cy="594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A picture containing text, clipart&#10;&#10;Description automatically generated">
                <a:extLst>
                  <a:ext uri="{FF2B5EF4-FFF2-40B4-BE49-F238E27FC236}">
                    <a16:creationId xmlns:a16="http://schemas.microsoft.com/office/drawing/2014/main" id="{2C8AD8C7-E92B-21EF-9E5B-E0F6E11789F3}"/>
                  </a:ext>
                </a:extLst>
              </p:cNvPr>
              <p:cNvPicPr>
                <a:picLocks noChangeAspect="1"/>
              </p:cNvPicPr>
              <p:nvPr/>
            </p:nvPicPr>
            <p:blipFill rotWithShape="1">
              <a:blip r:embed="rId3"/>
              <a:srcRect l="-44001" t="-2880" r="-44001" b="16214"/>
              <a:stretch/>
            </p:blipFill>
            <p:spPr>
              <a:xfrm>
                <a:off x="5347407" y="717501"/>
                <a:ext cx="5943603" cy="5943600"/>
              </a:xfrm>
              <a:prstGeom prst="ellipse">
                <a:avLst/>
              </a:prstGeom>
            </p:spPr>
          </p:pic>
        </p:grpSp>
        <p:grpSp>
          <p:nvGrpSpPr>
            <p:cNvPr id="13" name="Group 12">
              <a:extLst>
                <a:ext uri="{FF2B5EF4-FFF2-40B4-BE49-F238E27FC236}">
                  <a16:creationId xmlns:a16="http://schemas.microsoft.com/office/drawing/2014/main" id="{EDC5AF27-11D0-80AB-74B7-7CB3D3B6FA11}"/>
                </a:ext>
              </a:extLst>
            </p:cNvPr>
            <p:cNvGrpSpPr>
              <a:grpSpLocks noChangeAspect="1"/>
            </p:cNvGrpSpPr>
            <p:nvPr/>
          </p:nvGrpSpPr>
          <p:grpSpPr>
            <a:xfrm>
              <a:off x="7293078" y="5030413"/>
              <a:ext cx="1143000" cy="1143000"/>
              <a:chOff x="5741722" y="457200"/>
              <a:chExt cx="5943603" cy="5943600"/>
            </a:xfrm>
          </p:grpSpPr>
          <p:sp>
            <p:nvSpPr>
              <p:cNvPr id="25" name="Oval 24">
                <a:extLst>
                  <a:ext uri="{FF2B5EF4-FFF2-40B4-BE49-F238E27FC236}">
                    <a16:creationId xmlns:a16="http://schemas.microsoft.com/office/drawing/2014/main" id="{B2D6D1A0-705E-36BB-43A2-E35D3DC99B0B}"/>
                  </a:ext>
                </a:extLst>
              </p:cNvPr>
              <p:cNvSpPr/>
              <p:nvPr/>
            </p:nvSpPr>
            <p:spPr>
              <a:xfrm>
                <a:off x="5741725" y="457200"/>
                <a:ext cx="5943600" cy="594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descr="A picture containing clipart, vector graphics&#10;&#10;Description automatically generated">
                <a:extLst>
                  <a:ext uri="{FF2B5EF4-FFF2-40B4-BE49-F238E27FC236}">
                    <a16:creationId xmlns:a16="http://schemas.microsoft.com/office/drawing/2014/main" id="{973A9B82-A6D6-1C67-3668-A3E186229E71}"/>
                  </a:ext>
                </a:extLst>
              </p:cNvPr>
              <p:cNvPicPr>
                <a:picLocks noChangeAspect="1"/>
              </p:cNvPicPr>
              <p:nvPr/>
            </p:nvPicPr>
            <p:blipFill rotWithShape="1">
              <a:blip r:embed="rId4"/>
              <a:srcRect l="-37382" t="-3716" r="-37382" b="17049"/>
              <a:stretch/>
            </p:blipFill>
            <p:spPr>
              <a:xfrm>
                <a:off x="5741722" y="457200"/>
                <a:ext cx="5943603" cy="5943600"/>
              </a:xfrm>
              <a:prstGeom prst="ellipse">
                <a:avLst/>
              </a:prstGeom>
            </p:spPr>
          </p:pic>
        </p:grpSp>
        <p:cxnSp>
          <p:nvCxnSpPr>
            <p:cNvPr id="15" name="Straight Arrow Connector 14">
              <a:extLst>
                <a:ext uri="{FF2B5EF4-FFF2-40B4-BE49-F238E27FC236}">
                  <a16:creationId xmlns:a16="http://schemas.microsoft.com/office/drawing/2014/main" id="{5E999470-8A65-BEB7-5358-5CC412D3C2A2}"/>
                </a:ext>
              </a:extLst>
            </p:cNvPr>
            <p:cNvCxnSpPr>
              <a:stCxn id="31" idx="3"/>
              <a:endCxn id="27" idx="7"/>
            </p:cNvCxnSpPr>
            <p:nvPr/>
          </p:nvCxnSpPr>
          <p:spPr>
            <a:xfrm flipH="1">
              <a:off x="8268690" y="4653475"/>
              <a:ext cx="370478" cy="544326"/>
            </a:xfrm>
            <a:prstGeom prst="straightConnector1">
              <a:avLst/>
            </a:prstGeom>
            <a:ln w="28575">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nvGrpSpPr>
            <p:cNvPr id="16" name="Group 15">
              <a:extLst>
                <a:ext uri="{FF2B5EF4-FFF2-40B4-BE49-F238E27FC236}">
                  <a16:creationId xmlns:a16="http://schemas.microsoft.com/office/drawing/2014/main" id="{314CE188-CC4F-A014-ADE7-5BAA75E6B579}"/>
                </a:ext>
              </a:extLst>
            </p:cNvPr>
            <p:cNvGrpSpPr>
              <a:grpSpLocks noChangeAspect="1"/>
            </p:cNvGrpSpPr>
            <p:nvPr/>
          </p:nvGrpSpPr>
          <p:grpSpPr>
            <a:xfrm>
              <a:off x="9507607" y="5030413"/>
              <a:ext cx="1347195" cy="1143000"/>
              <a:chOff x="2895896" y="137799"/>
              <a:chExt cx="7381875" cy="6263002"/>
            </a:xfrm>
          </p:grpSpPr>
          <p:sp>
            <p:nvSpPr>
              <p:cNvPr id="18" name="Oval 17">
                <a:extLst>
                  <a:ext uri="{FF2B5EF4-FFF2-40B4-BE49-F238E27FC236}">
                    <a16:creationId xmlns:a16="http://schemas.microsoft.com/office/drawing/2014/main" id="{AE27D966-4435-3567-FE93-6FCF419D6C31}"/>
                  </a:ext>
                </a:extLst>
              </p:cNvPr>
              <p:cNvSpPr/>
              <p:nvPr/>
            </p:nvSpPr>
            <p:spPr>
              <a:xfrm>
                <a:off x="3549172" y="457200"/>
                <a:ext cx="5943600" cy="594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picture containing text&#10;&#10;Description automatically generated">
                <a:extLst>
                  <a:ext uri="{FF2B5EF4-FFF2-40B4-BE49-F238E27FC236}">
                    <a16:creationId xmlns:a16="http://schemas.microsoft.com/office/drawing/2014/main" id="{42DC54DC-728D-6EA0-AA83-92950639088D}"/>
                  </a:ext>
                </a:extLst>
              </p:cNvPr>
              <p:cNvPicPr>
                <a:picLocks noChangeAspect="1"/>
              </p:cNvPicPr>
              <p:nvPr/>
            </p:nvPicPr>
            <p:blipFill rotWithShape="1">
              <a:blip r:embed="rId5"/>
              <a:srcRect l="-31848" t="-9890" r="-32426" b="18566"/>
              <a:stretch/>
            </p:blipFill>
            <p:spPr>
              <a:xfrm>
                <a:off x="2895896" y="137799"/>
                <a:ext cx="7381875" cy="6263002"/>
              </a:xfrm>
              <a:prstGeom prst="ellipse">
                <a:avLst/>
              </a:prstGeom>
            </p:spPr>
          </p:pic>
        </p:grpSp>
        <p:cxnSp>
          <p:nvCxnSpPr>
            <p:cNvPr id="17" name="Straight Connector 16">
              <a:extLst>
                <a:ext uri="{FF2B5EF4-FFF2-40B4-BE49-F238E27FC236}">
                  <a16:creationId xmlns:a16="http://schemas.microsoft.com/office/drawing/2014/main" id="{E21830F5-95D6-F8AE-4927-34EC14408BE1}"/>
                </a:ext>
              </a:extLst>
            </p:cNvPr>
            <p:cNvCxnSpPr>
              <a:cxnSpLocks/>
              <a:stCxn id="27" idx="6"/>
            </p:cNvCxnSpPr>
            <p:nvPr/>
          </p:nvCxnSpPr>
          <p:spPr>
            <a:xfrm>
              <a:off x="8436078" y="5601913"/>
              <a:ext cx="1190752" cy="0"/>
            </a:xfrm>
            <a:prstGeom prst="line">
              <a:avLst/>
            </a:prstGeom>
            <a:ln w="28575"/>
          </p:spPr>
          <p:style>
            <a:lnRef idx="1">
              <a:schemeClr val="accent3"/>
            </a:lnRef>
            <a:fillRef idx="0">
              <a:schemeClr val="accent3"/>
            </a:fillRef>
            <a:effectRef idx="0">
              <a:schemeClr val="accent3"/>
            </a:effectRef>
            <a:fontRef idx="minor">
              <a:schemeClr val="tx1"/>
            </a:fontRef>
          </p:style>
        </p:cxnSp>
      </p:grpSp>
    </p:spTree>
    <p:extLst>
      <p:ext uri="{BB962C8B-B14F-4D97-AF65-F5344CB8AC3E}">
        <p14:creationId xmlns:p14="http://schemas.microsoft.com/office/powerpoint/2010/main" val="65653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F3328-A571-8F92-22BF-0FD241B9CEDE}"/>
              </a:ext>
            </a:extLst>
          </p:cNvPr>
          <p:cNvSpPr>
            <a:spLocks noGrp="1"/>
          </p:cNvSpPr>
          <p:nvPr>
            <p:ph type="title"/>
          </p:nvPr>
        </p:nvSpPr>
        <p:spPr>
          <a:xfrm>
            <a:off x="550862" y="580363"/>
            <a:ext cx="5437188" cy="1997855"/>
          </a:xfrm>
        </p:spPr>
        <p:txBody>
          <a:bodyPr wrap="square" anchor="t">
            <a:normAutofit/>
          </a:bodyPr>
          <a:lstStyle/>
          <a:p>
            <a:r>
              <a:rPr lang="en-US" dirty="0"/>
              <a:t>PATH</a:t>
            </a:r>
          </a:p>
        </p:txBody>
      </p:sp>
      <p:sp>
        <p:nvSpPr>
          <p:cNvPr id="3" name="Content Placeholder 2">
            <a:extLst>
              <a:ext uri="{FF2B5EF4-FFF2-40B4-BE49-F238E27FC236}">
                <a16:creationId xmlns:a16="http://schemas.microsoft.com/office/drawing/2014/main" id="{C8852FAF-9E35-D9A0-A867-D1BD9BE88576}"/>
              </a:ext>
            </a:extLst>
          </p:cNvPr>
          <p:cNvSpPr>
            <a:spLocks noGrp="1"/>
          </p:cNvSpPr>
          <p:nvPr>
            <p:ph idx="1"/>
          </p:nvPr>
        </p:nvSpPr>
        <p:spPr>
          <a:xfrm>
            <a:off x="7140575" y="1520825"/>
            <a:ext cx="4500562" cy="4572000"/>
          </a:xfrm>
        </p:spPr>
        <p:txBody>
          <a:bodyPr anchor="t">
            <a:normAutofit/>
          </a:bodyPr>
          <a:lstStyle/>
          <a:p>
            <a:r>
              <a:rPr lang="en-US" dirty="0"/>
              <a:t>a sequence of nodes and edges, starting with one node and ending with another, without repeating or retracing steps</a:t>
            </a:r>
          </a:p>
        </p:txBody>
      </p:sp>
      <p:sp>
        <p:nvSpPr>
          <p:cNvPr id="4" name="Date Placeholder 3">
            <a:extLst>
              <a:ext uri="{FF2B5EF4-FFF2-40B4-BE49-F238E27FC236}">
                <a16:creationId xmlns:a16="http://schemas.microsoft.com/office/drawing/2014/main" id="{0C178537-6132-7B38-F064-32F593321A36}"/>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Thursday, January 5, 2023</a:t>
            </a:r>
          </a:p>
        </p:txBody>
      </p:sp>
      <p:sp>
        <p:nvSpPr>
          <p:cNvPr id="5" name="Footer Placeholder 4">
            <a:extLst>
              <a:ext uri="{FF2B5EF4-FFF2-40B4-BE49-F238E27FC236}">
                <a16:creationId xmlns:a16="http://schemas.microsoft.com/office/drawing/2014/main" id="{02881279-1A42-93B1-A122-653591905A2F}"/>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Social Network Analysis, explained</a:t>
            </a:r>
          </a:p>
        </p:txBody>
      </p:sp>
      <p:sp>
        <p:nvSpPr>
          <p:cNvPr id="6" name="Slide Number Placeholder 5">
            <a:extLst>
              <a:ext uri="{FF2B5EF4-FFF2-40B4-BE49-F238E27FC236}">
                <a16:creationId xmlns:a16="http://schemas.microsoft.com/office/drawing/2014/main" id="{6DD5F484-2AEC-6057-A087-0AFDC4B6809B}"/>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19</a:t>
            </a:fld>
            <a:endParaRPr lang="en-US"/>
          </a:p>
        </p:txBody>
      </p:sp>
      <p:graphicFrame>
        <p:nvGraphicFramePr>
          <p:cNvPr id="9" name="Table 8">
            <a:extLst>
              <a:ext uri="{FF2B5EF4-FFF2-40B4-BE49-F238E27FC236}">
                <a16:creationId xmlns:a16="http://schemas.microsoft.com/office/drawing/2014/main" id="{5A50D01C-D70A-B40E-42B0-08BFD044CC6A}"/>
              </a:ext>
            </a:extLst>
          </p:cNvPr>
          <p:cNvGraphicFramePr>
            <a:graphicFrameLocks noGrp="1"/>
          </p:cNvGraphicFramePr>
          <p:nvPr/>
        </p:nvGraphicFramePr>
        <p:xfrm>
          <a:off x="9561095" y="6112042"/>
          <a:ext cx="208280" cy="365760"/>
        </p:xfrm>
        <a:graphic>
          <a:graphicData uri="http://schemas.openxmlformats.org/drawingml/2006/table">
            <a:tbl>
              <a:tblPr/>
              <a:tblGrid>
                <a:gridCol w="208280">
                  <a:extLst>
                    <a:ext uri="{9D8B030D-6E8A-4147-A177-3AD203B41FA5}">
                      <a16:colId xmlns:a16="http://schemas.microsoft.com/office/drawing/2014/main" val="1907643662"/>
                    </a:ext>
                  </a:extLst>
                </a:gridCol>
              </a:tblGrid>
              <a:tr h="0">
                <a:tc>
                  <a:txBody>
                    <a:bodyPr/>
                    <a:lstStyle/>
                    <a:p>
                      <a:endParaRPr lang="en-US" dirty="0"/>
                    </a:p>
                  </a:txBody>
                  <a:tcPr>
                    <a:lnL>
                      <a:noFill/>
                    </a:lnL>
                    <a:lnR>
                      <a:noFill/>
                    </a:lnR>
                    <a:lnT>
                      <a:noFill/>
                    </a:lnT>
                    <a:lnB>
                      <a:noFill/>
                    </a:lnB>
                  </a:tcPr>
                </a:tc>
                <a:extLst>
                  <a:ext uri="{0D108BD9-81ED-4DB2-BD59-A6C34878D82A}">
                    <a16:rowId xmlns:a16="http://schemas.microsoft.com/office/drawing/2014/main" val="2759318657"/>
                  </a:ext>
                </a:extLst>
              </a:tr>
            </a:tbl>
          </a:graphicData>
        </a:graphic>
      </p:graphicFrame>
      <p:grpSp>
        <p:nvGrpSpPr>
          <p:cNvPr id="7" name="Group 6">
            <a:extLst>
              <a:ext uri="{FF2B5EF4-FFF2-40B4-BE49-F238E27FC236}">
                <a16:creationId xmlns:a16="http://schemas.microsoft.com/office/drawing/2014/main" id="{ACD7584D-EDB8-064A-AC23-B2A45EE29682}"/>
              </a:ext>
            </a:extLst>
          </p:cNvPr>
          <p:cNvGrpSpPr>
            <a:grpSpLocks noChangeAspect="1"/>
          </p:cNvGrpSpPr>
          <p:nvPr/>
        </p:nvGrpSpPr>
        <p:grpSpPr>
          <a:xfrm>
            <a:off x="2468880" y="1097280"/>
            <a:ext cx="3262648" cy="2286000"/>
            <a:chOff x="7293078" y="3677863"/>
            <a:chExt cx="3561724" cy="2495550"/>
          </a:xfrm>
        </p:grpSpPr>
        <p:cxnSp>
          <p:nvCxnSpPr>
            <p:cNvPr id="10" name="Straight Connector 9">
              <a:extLst>
                <a:ext uri="{FF2B5EF4-FFF2-40B4-BE49-F238E27FC236}">
                  <a16:creationId xmlns:a16="http://schemas.microsoft.com/office/drawing/2014/main" id="{1D2AF79C-F832-D646-DA5E-9BCEEBF75490}"/>
                </a:ext>
              </a:extLst>
            </p:cNvPr>
            <p:cNvCxnSpPr>
              <a:cxnSpLocks/>
              <a:stCxn id="29" idx="5"/>
            </p:cNvCxnSpPr>
            <p:nvPr/>
          </p:nvCxnSpPr>
          <p:spPr>
            <a:xfrm>
              <a:off x="9447392" y="4653475"/>
              <a:ext cx="391933" cy="680525"/>
            </a:xfrm>
            <a:prstGeom prst="line">
              <a:avLst/>
            </a:prstGeom>
            <a:ln w="28575"/>
          </p:spPr>
          <p:style>
            <a:lnRef idx="1">
              <a:schemeClr val="accent3"/>
            </a:lnRef>
            <a:fillRef idx="0">
              <a:schemeClr val="accent3"/>
            </a:fillRef>
            <a:effectRef idx="0">
              <a:schemeClr val="accent3"/>
            </a:effectRef>
            <a:fontRef idx="minor">
              <a:schemeClr val="tx1"/>
            </a:fontRef>
          </p:style>
        </p:cxnSp>
        <p:grpSp>
          <p:nvGrpSpPr>
            <p:cNvPr id="11" name="Group 10">
              <a:extLst>
                <a:ext uri="{FF2B5EF4-FFF2-40B4-BE49-F238E27FC236}">
                  <a16:creationId xmlns:a16="http://schemas.microsoft.com/office/drawing/2014/main" id="{68DCA444-0906-A857-ED50-1007D6B898E1}"/>
                </a:ext>
              </a:extLst>
            </p:cNvPr>
            <p:cNvGrpSpPr>
              <a:grpSpLocks noChangeAspect="1"/>
            </p:cNvGrpSpPr>
            <p:nvPr/>
          </p:nvGrpSpPr>
          <p:grpSpPr>
            <a:xfrm>
              <a:off x="8471780" y="3677863"/>
              <a:ext cx="1143000" cy="1143000"/>
              <a:chOff x="5347407" y="717500"/>
              <a:chExt cx="5943603" cy="5943601"/>
            </a:xfrm>
          </p:grpSpPr>
          <p:sp>
            <p:nvSpPr>
              <p:cNvPr id="29" name="Oval 28">
                <a:extLst>
                  <a:ext uri="{FF2B5EF4-FFF2-40B4-BE49-F238E27FC236}">
                    <a16:creationId xmlns:a16="http://schemas.microsoft.com/office/drawing/2014/main" id="{7E6A643A-F1FE-DD38-B8A8-D497441BD47A}"/>
                  </a:ext>
                </a:extLst>
              </p:cNvPr>
              <p:cNvSpPr/>
              <p:nvPr/>
            </p:nvSpPr>
            <p:spPr>
              <a:xfrm>
                <a:off x="5347410" y="717500"/>
                <a:ext cx="5943600" cy="594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A picture containing text, clipart&#10;&#10;Description automatically generated">
                <a:extLst>
                  <a:ext uri="{FF2B5EF4-FFF2-40B4-BE49-F238E27FC236}">
                    <a16:creationId xmlns:a16="http://schemas.microsoft.com/office/drawing/2014/main" id="{2C8AD8C7-E92B-21EF-9E5B-E0F6E11789F3}"/>
                  </a:ext>
                </a:extLst>
              </p:cNvPr>
              <p:cNvPicPr>
                <a:picLocks noChangeAspect="1"/>
              </p:cNvPicPr>
              <p:nvPr/>
            </p:nvPicPr>
            <p:blipFill rotWithShape="1">
              <a:blip r:embed="rId2"/>
              <a:srcRect l="-44001" t="-2880" r="-44001" b="16214"/>
              <a:stretch/>
            </p:blipFill>
            <p:spPr>
              <a:xfrm>
                <a:off x="5347407" y="717501"/>
                <a:ext cx="5943603" cy="5943600"/>
              </a:xfrm>
              <a:prstGeom prst="ellipse">
                <a:avLst/>
              </a:prstGeom>
            </p:spPr>
          </p:pic>
        </p:grpSp>
        <p:grpSp>
          <p:nvGrpSpPr>
            <p:cNvPr id="13" name="Group 12">
              <a:extLst>
                <a:ext uri="{FF2B5EF4-FFF2-40B4-BE49-F238E27FC236}">
                  <a16:creationId xmlns:a16="http://schemas.microsoft.com/office/drawing/2014/main" id="{EDC5AF27-11D0-80AB-74B7-7CB3D3B6FA11}"/>
                </a:ext>
              </a:extLst>
            </p:cNvPr>
            <p:cNvGrpSpPr>
              <a:grpSpLocks noChangeAspect="1"/>
            </p:cNvGrpSpPr>
            <p:nvPr/>
          </p:nvGrpSpPr>
          <p:grpSpPr>
            <a:xfrm>
              <a:off x="7293078" y="5030413"/>
              <a:ext cx="1143000" cy="1143000"/>
              <a:chOff x="5741722" y="457200"/>
              <a:chExt cx="5943603" cy="5943600"/>
            </a:xfrm>
          </p:grpSpPr>
          <p:sp>
            <p:nvSpPr>
              <p:cNvPr id="25" name="Oval 24">
                <a:extLst>
                  <a:ext uri="{FF2B5EF4-FFF2-40B4-BE49-F238E27FC236}">
                    <a16:creationId xmlns:a16="http://schemas.microsoft.com/office/drawing/2014/main" id="{B2D6D1A0-705E-36BB-43A2-E35D3DC99B0B}"/>
                  </a:ext>
                </a:extLst>
              </p:cNvPr>
              <p:cNvSpPr/>
              <p:nvPr/>
            </p:nvSpPr>
            <p:spPr>
              <a:xfrm>
                <a:off x="5741725" y="457200"/>
                <a:ext cx="5943600" cy="594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descr="A picture containing clipart, vector graphics&#10;&#10;Description automatically generated">
                <a:extLst>
                  <a:ext uri="{FF2B5EF4-FFF2-40B4-BE49-F238E27FC236}">
                    <a16:creationId xmlns:a16="http://schemas.microsoft.com/office/drawing/2014/main" id="{973A9B82-A6D6-1C67-3668-A3E186229E71}"/>
                  </a:ext>
                </a:extLst>
              </p:cNvPr>
              <p:cNvPicPr>
                <a:picLocks noChangeAspect="1"/>
              </p:cNvPicPr>
              <p:nvPr/>
            </p:nvPicPr>
            <p:blipFill rotWithShape="1">
              <a:blip r:embed="rId3"/>
              <a:srcRect l="-37382" t="-3716" r="-37382" b="17049"/>
              <a:stretch/>
            </p:blipFill>
            <p:spPr>
              <a:xfrm>
                <a:off x="5741722" y="457200"/>
                <a:ext cx="5943603" cy="5943600"/>
              </a:xfrm>
              <a:prstGeom prst="ellipse">
                <a:avLst/>
              </a:prstGeom>
            </p:spPr>
          </p:pic>
        </p:grpSp>
        <p:cxnSp>
          <p:nvCxnSpPr>
            <p:cNvPr id="15" name="Straight Arrow Connector 14">
              <a:extLst>
                <a:ext uri="{FF2B5EF4-FFF2-40B4-BE49-F238E27FC236}">
                  <a16:creationId xmlns:a16="http://schemas.microsoft.com/office/drawing/2014/main" id="{5E999470-8A65-BEB7-5358-5CC412D3C2A2}"/>
                </a:ext>
              </a:extLst>
            </p:cNvPr>
            <p:cNvCxnSpPr>
              <a:stCxn id="31" idx="3"/>
              <a:endCxn id="27" idx="7"/>
            </p:cNvCxnSpPr>
            <p:nvPr/>
          </p:nvCxnSpPr>
          <p:spPr>
            <a:xfrm flipH="1">
              <a:off x="8268690" y="4653475"/>
              <a:ext cx="370478" cy="544326"/>
            </a:xfrm>
            <a:prstGeom prst="straightConnector1">
              <a:avLst/>
            </a:prstGeom>
            <a:ln w="28575">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nvGrpSpPr>
            <p:cNvPr id="16" name="Group 15">
              <a:extLst>
                <a:ext uri="{FF2B5EF4-FFF2-40B4-BE49-F238E27FC236}">
                  <a16:creationId xmlns:a16="http://schemas.microsoft.com/office/drawing/2014/main" id="{314CE188-CC4F-A014-ADE7-5BAA75E6B579}"/>
                </a:ext>
              </a:extLst>
            </p:cNvPr>
            <p:cNvGrpSpPr>
              <a:grpSpLocks noChangeAspect="1"/>
            </p:cNvGrpSpPr>
            <p:nvPr/>
          </p:nvGrpSpPr>
          <p:grpSpPr>
            <a:xfrm>
              <a:off x="9507607" y="5030413"/>
              <a:ext cx="1347195" cy="1143000"/>
              <a:chOff x="2895896" y="137799"/>
              <a:chExt cx="7381875" cy="6263002"/>
            </a:xfrm>
          </p:grpSpPr>
          <p:sp>
            <p:nvSpPr>
              <p:cNvPr id="18" name="Oval 17">
                <a:extLst>
                  <a:ext uri="{FF2B5EF4-FFF2-40B4-BE49-F238E27FC236}">
                    <a16:creationId xmlns:a16="http://schemas.microsoft.com/office/drawing/2014/main" id="{AE27D966-4435-3567-FE93-6FCF419D6C31}"/>
                  </a:ext>
                </a:extLst>
              </p:cNvPr>
              <p:cNvSpPr/>
              <p:nvPr/>
            </p:nvSpPr>
            <p:spPr>
              <a:xfrm>
                <a:off x="3549172" y="457200"/>
                <a:ext cx="5943600" cy="594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picture containing text&#10;&#10;Description automatically generated">
                <a:extLst>
                  <a:ext uri="{FF2B5EF4-FFF2-40B4-BE49-F238E27FC236}">
                    <a16:creationId xmlns:a16="http://schemas.microsoft.com/office/drawing/2014/main" id="{42DC54DC-728D-6EA0-AA83-92950639088D}"/>
                  </a:ext>
                </a:extLst>
              </p:cNvPr>
              <p:cNvPicPr>
                <a:picLocks noChangeAspect="1"/>
              </p:cNvPicPr>
              <p:nvPr/>
            </p:nvPicPr>
            <p:blipFill rotWithShape="1">
              <a:blip r:embed="rId4"/>
              <a:srcRect l="-31848" t="-9890" r="-32426" b="18566"/>
              <a:stretch/>
            </p:blipFill>
            <p:spPr>
              <a:xfrm>
                <a:off x="2895896" y="137799"/>
                <a:ext cx="7381875" cy="6263002"/>
              </a:xfrm>
              <a:prstGeom prst="ellipse">
                <a:avLst/>
              </a:prstGeom>
            </p:spPr>
          </p:pic>
        </p:grpSp>
        <p:cxnSp>
          <p:nvCxnSpPr>
            <p:cNvPr id="17" name="Straight Connector 16">
              <a:extLst>
                <a:ext uri="{FF2B5EF4-FFF2-40B4-BE49-F238E27FC236}">
                  <a16:creationId xmlns:a16="http://schemas.microsoft.com/office/drawing/2014/main" id="{E21830F5-95D6-F8AE-4927-34EC14408BE1}"/>
                </a:ext>
              </a:extLst>
            </p:cNvPr>
            <p:cNvCxnSpPr>
              <a:cxnSpLocks/>
              <a:stCxn id="27" idx="6"/>
            </p:cNvCxnSpPr>
            <p:nvPr/>
          </p:nvCxnSpPr>
          <p:spPr>
            <a:xfrm>
              <a:off x="8436078" y="5601913"/>
              <a:ext cx="1190752" cy="0"/>
            </a:xfrm>
            <a:prstGeom prst="line">
              <a:avLst/>
            </a:prstGeom>
            <a:ln w="28575"/>
          </p:spPr>
          <p:style>
            <a:lnRef idx="1">
              <a:schemeClr val="accent3"/>
            </a:lnRef>
            <a:fillRef idx="0">
              <a:schemeClr val="accent3"/>
            </a:fillRef>
            <a:effectRef idx="0">
              <a:schemeClr val="accent3"/>
            </a:effectRef>
            <a:fontRef idx="minor">
              <a:schemeClr val="tx1"/>
            </a:fontRef>
          </p:style>
        </p:cxnSp>
      </p:grpSp>
    </p:spTree>
    <p:extLst>
      <p:ext uri="{BB962C8B-B14F-4D97-AF65-F5344CB8AC3E}">
        <p14:creationId xmlns:p14="http://schemas.microsoft.com/office/powerpoint/2010/main" val="1753391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Terminology</a:t>
            </a:r>
          </a:p>
          <a:p>
            <a:r>
              <a:rPr lang="en-US" dirty="0"/>
              <a:t>Data Collection</a:t>
            </a:r>
          </a:p>
          <a:p>
            <a:r>
              <a:rPr lang="en-US" dirty="0"/>
              <a:t>Measures</a:t>
            </a:r>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Thursday, January 5, 2023</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a:t>Social Network Analysis, explained</a:t>
            </a:r>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F3328-A571-8F92-22BF-0FD241B9CEDE}"/>
              </a:ext>
            </a:extLst>
          </p:cNvPr>
          <p:cNvSpPr>
            <a:spLocks noGrp="1"/>
          </p:cNvSpPr>
          <p:nvPr>
            <p:ph type="title"/>
          </p:nvPr>
        </p:nvSpPr>
        <p:spPr>
          <a:xfrm>
            <a:off x="550862" y="580363"/>
            <a:ext cx="5437188" cy="1997855"/>
          </a:xfrm>
        </p:spPr>
        <p:txBody>
          <a:bodyPr wrap="square" anchor="t">
            <a:normAutofit/>
          </a:bodyPr>
          <a:lstStyle/>
          <a:p>
            <a:r>
              <a:rPr lang="en-US" dirty="0"/>
              <a:t>DISTANCE</a:t>
            </a:r>
          </a:p>
        </p:txBody>
      </p:sp>
      <p:sp>
        <p:nvSpPr>
          <p:cNvPr id="3" name="Content Placeholder 2">
            <a:extLst>
              <a:ext uri="{FF2B5EF4-FFF2-40B4-BE49-F238E27FC236}">
                <a16:creationId xmlns:a16="http://schemas.microsoft.com/office/drawing/2014/main" id="{C8852FAF-9E35-D9A0-A867-D1BD9BE88576}"/>
              </a:ext>
            </a:extLst>
          </p:cNvPr>
          <p:cNvSpPr>
            <a:spLocks noGrp="1"/>
          </p:cNvSpPr>
          <p:nvPr>
            <p:ph idx="1"/>
          </p:nvPr>
        </p:nvSpPr>
        <p:spPr>
          <a:xfrm>
            <a:off x="7140575" y="1520825"/>
            <a:ext cx="4500562" cy="4572000"/>
          </a:xfrm>
        </p:spPr>
        <p:txBody>
          <a:bodyPr anchor="t">
            <a:normAutofit/>
          </a:bodyPr>
          <a:lstStyle/>
          <a:p>
            <a:r>
              <a:rPr lang="en-US" dirty="0"/>
              <a:t>(a matrix of) the shortest paths between nodes in a network</a:t>
            </a:r>
          </a:p>
          <a:p>
            <a:r>
              <a:rPr lang="en-US" dirty="0"/>
              <a:t>Mean, Median</a:t>
            </a:r>
          </a:p>
          <a:p>
            <a:r>
              <a:rPr lang="en-US" dirty="0"/>
              <a:t>On average, the shortest path between any two actors in this network is a path of length 1.</a:t>
            </a:r>
          </a:p>
        </p:txBody>
      </p:sp>
      <p:sp>
        <p:nvSpPr>
          <p:cNvPr id="4" name="Date Placeholder 3">
            <a:extLst>
              <a:ext uri="{FF2B5EF4-FFF2-40B4-BE49-F238E27FC236}">
                <a16:creationId xmlns:a16="http://schemas.microsoft.com/office/drawing/2014/main" id="{0C178537-6132-7B38-F064-32F593321A36}"/>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Thursday, January 5, 2023</a:t>
            </a:r>
          </a:p>
        </p:txBody>
      </p:sp>
      <p:sp>
        <p:nvSpPr>
          <p:cNvPr id="5" name="Footer Placeholder 4">
            <a:extLst>
              <a:ext uri="{FF2B5EF4-FFF2-40B4-BE49-F238E27FC236}">
                <a16:creationId xmlns:a16="http://schemas.microsoft.com/office/drawing/2014/main" id="{02881279-1A42-93B1-A122-653591905A2F}"/>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Social Network Analysis, explained</a:t>
            </a:r>
          </a:p>
        </p:txBody>
      </p:sp>
      <p:sp>
        <p:nvSpPr>
          <p:cNvPr id="6" name="Slide Number Placeholder 5">
            <a:extLst>
              <a:ext uri="{FF2B5EF4-FFF2-40B4-BE49-F238E27FC236}">
                <a16:creationId xmlns:a16="http://schemas.microsoft.com/office/drawing/2014/main" id="{6DD5F484-2AEC-6057-A087-0AFDC4B6809B}"/>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20</a:t>
            </a:fld>
            <a:endParaRPr lang="en-US"/>
          </a:p>
        </p:txBody>
      </p:sp>
      <p:graphicFrame>
        <p:nvGraphicFramePr>
          <p:cNvPr id="9" name="Table 8">
            <a:extLst>
              <a:ext uri="{FF2B5EF4-FFF2-40B4-BE49-F238E27FC236}">
                <a16:creationId xmlns:a16="http://schemas.microsoft.com/office/drawing/2014/main" id="{5A50D01C-D70A-B40E-42B0-08BFD044CC6A}"/>
              </a:ext>
            </a:extLst>
          </p:cNvPr>
          <p:cNvGraphicFramePr>
            <a:graphicFrameLocks noGrp="1"/>
          </p:cNvGraphicFramePr>
          <p:nvPr/>
        </p:nvGraphicFramePr>
        <p:xfrm>
          <a:off x="9561095" y="6112042"/>
          <a:ext cx="208280" cy="365760"/>
        </p:xfrm>
        <a:graphic>
          <a:graphicData uri="http://schemas.openxmlformats.org/drawingml/2006/table">
            <a:tbl>
              <a:tblPr/>
              <a:tblGrid>
                <a:gridCol w="208280">
                  <a:extLst>
                    <a:ext uri="{9D8B030D-6E8A-4147-A177-3AD203B41FA5}">
                      <a16:colId xmlns:a16="http://schemas.microsoft.com/office/drawing/2014/main" val="1907643662"/>
                    </a:ext>
                  </a:extLst>
                </a:gridCol>
              </a:tblGrid>
              <a:tr h="0">
                <a:tc>
                  <a:txBody>
                    <a:bodyPr/>
                    <a:lstStyle/>
                    <a:p>
                      <a:endParaRPr lang="en-US" dirty="0"/>
                    </a:p>
                  </a:txBody>
                  <a:tcPr>
                    <a:lnL>
                      <a:noFill/>
                    </a:lnL>
                    <a:lnR>
                      <a:noFill/>
                    </a:lnR>
                    <a:lnT>
                      <a:noFill/>
                    </a:lnT>
                    <a:lnB>
                      <a:noFill/>
                    </a:lnB>
                  </a:tcPr>
                </a:tc>
                <a:extLst>
                  <a:ext uri="{0D108BD9-81ED-4DB2-BD59-A6C34878D82A}">
                    <a16:rowId xmlns:a16="http://schemas.microsoft.com/office/drawing/2014/main" val="2759318657"/>
                  </a:ext>
                </a:extLst>
              </a:tr>
            </a:tbl>
          </a:graphicData>
        </a:graphic>
      </p:graphicFrame>
      <p:grpSp>
        <p:nvGrpSpPr>
          <p:cNvPr id="7" name="Group 6">
            <a:extLst>
              <a:ext uri="{FF2B5EF4-FFF2-40B4-BE49-F238E27FC236}">
                <a16:creationId xmlns:a16="http://schemas.microsoft.com/office/drawing/2014/main" id="{ACD7584D-EDB8-064A-AC23-B2A45EE29682}"/>
              </a:ext>
            </a:extLst>
          </p:cNvPr>
          <p:cNvGrpSpPr>
            <a:grpSpLocks noChangeAspect="1"/>
          </p:cNvGrpSpPr>
          <p:nvPr/>
        </p:nvGrpSpPr>
        <p:grpSpPr>
          <a:xfrm>
            <a:off x="2468880" y="1097280"/>
            <a:ext cx="3262648" cy="2286000"/>
            <a:chOff x="7293078" y="3677863"/>
            <a:chExt cx="3561724" cy="2495550"/>
          </a:xfrm>
        </p:grpSpPr>
        <p:cxnSp>
          <p:nvCxnSpPr>
            <p:cNvPr id="10" name="Straight Connector 9">
              <a:extLst>
                <a:ext uri="{FF2B5EF4-FFF2-40B4-BE49-F238E27FC236}">
                  <a16:creationId xmlns:a16="http://schemas.microsoft.com/office/drawing/2014/main" id="{1D2AF79C-F832-D646-DA5E-9BCEEBF75490}"/>
                </a:ext>
              </a:extLst>
            </p:cNvPr>
            <p:cNvCxnSpPr>
              <a:cxnSpLocks/>
              <a:stCxn id="29" idx="5"/>
            </p:cNvCxnSpPr>
            <p:nvPr/>
          </p:nvCxnSpPr>
          <p:spPr>
            <a:xfrm>
              <a:off x="9447392" y="4653475"/>
              <a:ext cx="391933" cy="680525"/>
            </a:xfrm>
            <a:prstGeom prst="line">
              <a:avLst/>
            </a:prstGeom>
            <a:ln w="28575">
              <a:prstDash val="solid"/>
            </a:ln>
          </p:spPr>
          <p:style>
            <a:lnRef idx="1">
              <a:schemeClr val="accent3"/>
            </a:lnRef>
            <a:fillRef idx="0">
              <a:schemeClr val="accent3"/>
            </a:fillRef>
            <a:effectRef idx="0">
              <a:schemeClr val="accent3"/>
            </a:effectRef>
            <a:fontRef idx="minor">
              <a:schemeClr val="tx1"/>
            </a:fontRef>
          </p:style>
        </p:cxnSp>
        <p:grpSp>
          <p:nvGrpSpPr>
            <p:cNvPr id="11" name="Group 10">
              <a:extLst>
                <a:ext uri="{FF2B5EF4-FFF2-40B4-BE49-F238E27FC236}">
                  <a16:creationId xmlns:a16="http://schemas.microsoft.com/office/drawing/2014/main" id="{68DCA444-0906-A857-ED50-1007D6B898E1}"/>
                </a:ext>
              </a:extLst>
            </p:cNvPr>
            <p:cNvGrpSpPr>
              <a:grpSpLocks noChangeAspect="1"/>
            </p:cNvGrpSpPr>
            <p:nvPr/>
          </p:nvGrpSpPr>
          <p:grpSpPr>
            <a:xfrm>
              <a:off x="8471780" y="3677863"/>
              <a:ext cx="1143000" cy="1143000"/>
              <a:chOff x="5347407" y="717500"/>
              <a:chExt cx="5943603" cy="5943601"/>
            </a:xfrm>
          </p:grpSpPr>
          <p:sp>
            <p:nvSpPr>
              <p:cNvPr id="29" name="Oval 28">
                <a:extLst>
                  <a:ext uri="{FF2B5EF4-FFF2-40B4-BE49-F238E27FC236}">
                    <a16:creationId xmlns:a16="http://schemas.microsoft.com/office/drawing/2014/main" id="{7E6A643A-F1FE-DD38-B8A8-D497441BD47A}"/>
                  </a:ext>
                </a:extLst>
              </p:cNvPr>
              <p:cNvSpPr/>
              <p:nvPr/>
            </p:nvSpPr>
            <p:spPr>
              <a:xfrm>
                <a:off x="5347410" y="717500"/>
                <a:ext cx="5943600" cy="594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A picture containing text, clipart&#10;&#10;Description automatically generated">
                <a:extLst>
                  <a:ext uri="{FF2B5EF4-FFF2-40B4-BE49-F238E27FC236}">
                    <a16:creationId xmlns:a16="http://schemas.microsoft.com/office/drawing/2014/main" id="{2C8AD8C7-E92B-21EF-9E5B-E0F6E11789F3}"/>
                  </a:ext>
                </a:extLst>
              </p:cNvPr>
              <p:cNvPicPr>
                <a:picLocks noChangeAspect="1"/>
              </p:cNvPicPr>
              <p:nvPr/>
            </p:nvPicPr>
            <p:blipFill rotWithShape="1">
              <a:blip r:embed="rId2"/>
              <a:srcRect l="-44001" t="-2880" r="-44001" b="16214"/>
              <a:stretch/>
            </p:blipFill>
            <p:spPr>
              <a:xfrm>
                <a:off x="5347407" y="717501"/>
                <a:ext cx="5943603" cy="5943600"/>
              </a:xfrm>
              <a:prstGeom prst="ellipse">
                <a:avLst/>
              </a:prstGeom>
            </p:spPr>
          </p:pic>
        </p:grpSp>
        <p:grpSp>
          <p:nvGrpSpPr>
            <p:cNvPr id="13" name="Group 12">
              <a:extLst>
                <a:ext uri="{FF2B5EF4-FFF2-40B4-BE49-F238E27FC236}">
                  <a16:creationId xmlns:a16="http://schemas.microsoft.com/office/drawing/2014/main" id="{EDC5AF27-11D0-80AB-74B7-7CB3D3B6FA11}"/>
                </a:ext>
              </a:extLst>
            </p:cNvPr>
            <p:cNvGrpSpPr>
              <a:grpSpLocks noChangeAspect="1"/>
            </p:cNvGrpSpPr>
            <p:nvPr/>
          </p:nvGrpSpPr>
          <p:grpSpPr>
            <a:xfrm>
              <a:off x="7293078" y="5030413"/>
              <a:ext cx="1143000" cy="1143000"/>
              <a:chOff x="5741722" y="457200"/>
              <a:chExt cx="5943603" cy="5943600"/>
            </a:xfrm>
          </p:grpSpPr>
          <p:sp>
            <p:nvSpPr>
              <p:cNvPr id="25" name="Oval 24">
                <a:extLst>
                  <a:ext uri="{FF2B5EF4-FFF2-40B4-BE49-F238E27FC236}">
                    <a16:creationId xmlns:a16="http://schemas.microsoft.com/office/drawing/2014/main" id="{B2D6D1A0-705E-36BB-43A2-E35D3DC99B0B}"/>
                  </a:ext>
                </a:extLst>
              </p:cNvPr>
              <p:cNvSpPr/>
              <p:nvPr/>
            </p:nvSpPr>
            <p:spPr>
              <a:xfrm>
                <a:off x="5741725" y="457200"/>
                <a:ext cx="5943600" cy="594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descr="A picture containing clipart, vector graphics&#10;&#10;Description automatically generated">
                <a:extLst>
                  <a:ext uri="{FF2B5EF4-FFF2-40B4-BE49-F238E27FC236}">
                    <a16:creationId xmlns:a16="http://schemas.microsoft.com/office/drawing/2014/main" id="{973A9B82-A6D6-1C67-3668-A3E186229E71}"/>
                  </a:ext>
                </a:extLst>
              </p:cNvPr>
              <p:cNvPicPr>
                <a:picLocks noChangeAspect="1"/>
              </p:cNvPicPr>
              <p:nvPr/>
            </p:nvPicPr>
            <p:blipFill rotWithShape="1">
              <a:blip r:embed="rId3"/>
              <a:srcRect l="-37382" t="-3716" r="-37382" b="17049"/>
              <a:stretch/>
            </p:blipFill>
            <p:spPr>
              <a:xfrm>
                <a:off x="5741722" y="457200"/>
                <a:ext cx="5943603" cy="5943600"/>
              </a:xfrm>
              <a:prstGeom prst="ellipse">
                <a:avLst/>
              </a:prstGeom>
            </p:spPr>
          </p:pic>
        </p:grpSp>
        <p:cxnSp>
          <p:nvCxnSpPr>
            <p:cNvPr id="15" name="Straight Arrow Connector 14">
              <a:extLst>
                <a:ext uri="{FF2B5EF4-FFF2-40B4-BE49-F238E27FC236}">
                  <a16:creationId xmlns:a16="http://schemas.microsoft.com/office/drawing/2014/main" id="{5E999470-8A65-BEB7-5358-5CC412D3C2A2}"/>
                </a:ext>
              </a:extLst>
            </p:cNvPr>
            <p:cNvCxnSpPr>
              <a:stCxn id="31" idx="3"/>
              <a:endCxn id="27" idx="7"/>
            </p:cNvCxnSpPr>
            <p:nvPr/>
          </p:nvCxnSpPr>
          <p:spPr>
            <a:xfrm flipH="1">
              <a:off x="8268690" y="4653475"/>
              <a:ext cx="370478" cy="544326"/>
            </a:xfrm>
            <a:prstGeom prst="straightConnector1">
              <a:avLst/>
            </a:prstGeom>
            <a:ln w="28575">
              <a:prstDash val="solid"/>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nvGrpSpPr>
            <p:cNvPr id="16" name="Group 15">
              <a:extLst>
                <a:ext uri="{FF2B5EF4-FFF2-40B4-BE49-F238E27FC236}">
                  <a16:creationId xmlns:a16="http://schemas.microsoft.com/office/drawing/2014/main" id="{314CE188-CC4F-A014-ADE7-5BAA75E6B579}"/>
                </a:ext>
              </a:extLst>
            </p:cNvPr>
            <p:cNvGrpSpPr>
              <a:grpSpLocks noChangeAspect="1"/>
            </p:cNvGrpSpPr>
            <p:nvPr/>
          </p:nvGrpSpPr>
          <p:grpSpPr>
            <a:xfrm>
              <a:off x="9507607" y="5030413"/>
              <a:ext cx="1347195" cy="1143000"/>
              <a:chOff x="2895896" y="137799"/>
              <a:chExt cx="7381875" cy="6263002"/>
            </a:xfrm>
          </p:grpSpPr>
          <p:sp>
            <p:nvSpPr>
              <p:cNvPr id="18" name="Oval 17">
                <a:extLst>
                  <a:ext uri="{FF2B5EF4-FFF2-40B4-BE49-F238E27FC236}">
                    <a16:creationId xmlns:a16="http://schemas.microsoft.com/office/drawing/2014/main" id="{AE27D966-4435-3567-FE93-6FCF419D6C31}"/>
                  </a:ext>
                </a:extLst>
              </p:cNvPr>
              <p:cNvSpPr/>
              <p:nvPr/>
            </p:nvSpPr>
            <p:spPr>
              <a:xfrm>
                <a:off x="3549172" y="457200"/>
                <a:ext cx="5943600" cy="594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picture containing text&#10;&#10;Description automatically generated">
                <a:extLst>
                  <a:ext uri="{FF2B5EF4-FFF2-40B4-BE49-F238E27FC236}">
                    <a16:creationId xmlns:a16="http://schemas.microsoft.com/office/drawing/2014/main" id="{42DC54DC-728D-6EA0-AA83-92950639088D}"/>
                  </a:ext>
                </a:extLst>
              </p:cNvPr>
              <p:cNvPicPr>
                <a:picLocks noChangeAspect="1"/>
              </p:cNvPicPr>
              <p:nvPr/>
            </p:nvPicPr>
            <p:blipFill rotWithShape="1">
              <a:blip r:embed="rId4"/>
              <a:srcRect l="-31848" t="-9890" r="-32426" b="18566"/>
              <a:stretch/>
            </p:blipFill>
            <p:spPr>
              <a:xfrm>
                <a:off x="2895896" y="137799"/>
                <a:ext cx="7381875" cy="6263002"/>
              </a:xfrm>
              <a:prstGeom prst="ellipse">
                <a:avLst/>
              </a:prstGeom>
            </p:spPr>
          </p:pic>
        </p:grpSp>
        <p:cxnSp>
          <p:nvCxnSpPr>
            <p:cNvPr id="17" name="Straight Connector 16">
              <a:extLst>
                <a:ext uri="{FF2B5EF4-FFF2-40B4-BE49-F238E27FC236}">
                  <a16:creationId xmlns:a16="http://schemas.microsoft.com/office/drawing/2014/main" id="{E21830F5-95D6-F8AE-4927-34EC14408BE1}"/>
                </a:ext>
              </a:extLst>
            </p:cNvPr>
            <p:cNvCxnSpPr>
              <a:cxnSpLocks/>
              <a:stCxn id="27" idx="6"/>
            </p:cNvCxnSpPr>
            <p:nvPr/>
          </p:nvCxnSpPr>
          <p:spPr>
            <a:xfrm>
              <a:off x="8436078" y="5601913"/>
              <a:ext cx="1190752" cy="0"/>
            </a:xfrm>
            <a:prstGeom prst="line">
              <a:avLst/>
            </a:prstGeom>
            <a:ln w="28575"/>
          </p:spPr>
          <p:style>
            <a:lnRef idx="1">
              <a:schemeClr val="accent3"/>
            </a:lnRef>
            <a:fillRef idx="0">
              <a:schemeClr val="accent3"/>
            </a:fillRef>
            <a:effectRef idx="0">
              <a:schemeClr val="accent3"/>
            </a:effectRef>
            <a:fontRef idx="minor">
              <a:schemeClr val="tx1"/>
            </a:fontRef>
          </p:style>
        </p:cxnSp>
      </p:grpSp>
      <p:graphicFrame>
        <p:nvGraphicFramePr>
          <p:cNvPr id="12" name="Table 11">
            <a:extLst>
              <a:ext uri="{FF2B5EF4-FFF2-40B4-BE49-F238E27FC236}">
                <a16:creationId xmlns:a16="http://schemas.microsoft.com/office/drawing/2014/main" id="{AE2B2F49-117E-F801-475B-6EF9CE4DC119}"/>
              </a:ext>
            </a:extLst>
          </p:cNvPr>
          <p:cNvGraphicFramePr>
            <a:graphicFrameLocks noGrp="1"/>
          </p:cNvGraphicFramePr>
          <p:nvPr>
            <p:extLst>
              <p:ext uri="{D42A27DB-BD31-4B8C-83A1-F6EECF244321}">
                <p14:modId xmlns:p14="http://schemas.microsoft.com/office/powerpoint/2010/main" val="2127322980"/>
              </p:ext>
            </p:extLst>
          </p:nvPr>
        </p:nvGraphicFramePr>
        <p:xfrm>
          <a:off x="1183423" y="4471754"/>
          <a:ext cx="8081795" cy="1630680"/>
        </p:xfrm>
        <a:graphic>
          <a:graphicData uri="http://schemas.openxmlformats.org/drawingml/2006/table">
            <a:tbl>
              <a:tblPr firstRow="1" bandRow="1">
                <a:tableStyleId>{3B4B98B0-60AC-42C2-AFA5-B58CD77FA1E5}</a:tableStyleId>
              </a:tblPr>
              <a:tblGrid>
                <a:gridCol w="2579353">
                  <a:extLst>
                    <a:ext uri="{9D8B030D-6E8A-4147-A177-3AD203B41FA5}">
                      <a16:colId xmlns:a16="http://schemas.microsoft.com/office/drawing/2014/main" val="3079255263"/>
                    </a:ext>
                  </a:extLst>
                </a:gridCol>
                <a:gridCol w="1832018">
                  <a:extLst>
                    <a:ext uri="{9D8B030D-6E8A-4147-A177-3AD203B41FA5}">
                      <a16:colId xmlns:a16="http://schemas.microsoft.com/office/drawing/2014/main" val="1509830974"/>
                    </a:ext>
                  </a:extLst>
                </a:gridCol>
                <a:gridCol w="1825582">
                  <a:extLst>
                    <a:ext uri="{9D8B030D-6E8A-4147-A177-3AD203B41FA5}">
                      <a16:colId xmlns:a16="http://schemas.microsoft.com/office/drawing/2014/main" val="3901915881"/>
                    </a:ext>
                  </a:extLst>
                </a:gridCol>
                <a:gridCol w="1844842">
                  <a:extLst>
                    <a:ext uri="{9D8B030D-6E8A-4147-A177-3AD203B41FA5}">
                      <a16:colId xmlns:a16="http://schemas.microsoft.com/office/drawing/2014/main" val="4207439410"/>
                    </a:ext>
                  </a:extLst>
                </a:gridCol>
              </a:tblGrid>
              <a:tr h="370840">
                <a:tc>
                  <a:txBody>
                    <a:bodyPr/>
                    <a:lstStyle/>
                    <a:p>
                      <a:endParaRPr lang="en-US" sz="1400" dirty="0">
                        <a:latin typeface="Courier New" panose="02070309020205020404" pitchFamily="49" charset="0"/>
                        <a:cs typeface="Courier New" panose="02070309020205020404" pitchFamily="49" charset="0"/>
                      </a:endParaRPr>
                    </a:p>
                  </a:txBody>
                  <a:tcPr anchor="ctr">
                    <a:lnL>
                      <a:noFill/>
                    </a:lnL>
                    <a:lnR w="12700" cap="flat" cmpd="sng" algn="ctr">
                      <a:solidFill>
                        <a:schemeClr val="accent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Courier New" panose="02070309020205020404" pitchFamily="49" charset="0"/>
                          <a:cs typeface="Courier New" panose="02070309020205020404" pitchFamily="49" charset="0"/>
                        </a:rPr>
                        <a:t>Little Red Riding Hood</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Courier New" panose="02070309020205020404" pitchFamily="49" charset="0"/>
                          <a:cs typeface="Courier New" panose="02070309020205020404" pitchFamily="49" charset="0"/>
                        </a:rPr>
                        <a:t>Grandma</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Courier New" panose="02070309020205020404" pitchFamily="49" charset="0"/>
                          <a:cs typeface="Courier New" panose="02070309020205020404" pitchFamily="49" charset="0"/>
                        </a:rPr>
                        <a:t>Big, Bad Wolf</a:t>
                      </a:r>
                    </a:p>
                  </a:txBody>
                  <a:tcPr anchor="ctr">
                    <a:lnL w="12700" cap="flat" cmpd="sng" algn="ctr">
                      <a:solidFill>
                        <a:schemeClr val="accent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8140056"/>
                  </a:ext>
                </a:extLst>
              </a:tr>
              <a:tr h="370840">
                <a:tc>
                  <a:txBody>
                    <a:bodyPr/>
                    <a:lstStyle/>
                    <a:p>
                      <a:r>
                        <a:rPr lang="en-US" sz="1400" b="1" dirty="0">
                          <a:latin typeface="Courier New" panose="02070309020205020404" pitchFamily="49" charset="0"/>
                          <a:cs typeface="Courier New" panose="02070309020205020404" pitchFamily="49" charset="0"/>
                        </a:rPr>
                        <a:t>Little Red Riding Hood</a:t>
                      </a:r>
                    </a:p>
                  </a:txBody>
                  <a:tcPr anchor="ctr">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ctr"/>
                      <a:r>
                        <a:rPr lang="en-US" sz="1400" dirty="0">
                          <a:latin typeface="Courier New" panose="02070309020205020404" pitchFamily="49" charset="0"/>
                          <a:cs typeface="Courier New" panose="02070309020205020404" pitchFamily="49" charset="0"/>
                        </a:rPr>
                        <a:t>(not available)</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1400" dirty="0">
                          <a:latin typeface="Courier New" panose="02070309020205020404" pitchFamily="49" charset="0"/>
                          <a:cs typeface="Courier New" panose="02070309020205020404" pitchFamily="49" charset="0"/>
                        </a:rPr>
                        <a:t>1</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1400" dirty="0">
                          <a:latin typeface="Courier New" panose="02070309020205020404" pitchFamily="49" charset="0"/>
                          <a:cs typeface="Courier New" panose="02070309020205020404" pitchFamily="49" charset="0"/>
                        </a:rPr>
                        <a:t>1</a:t>
                      </a:r>
                    </a:p>
                  </a:txBody>
                  <a:tcPr anchor="ctr">
                    <a:lnL w="12700" cap="flat" cmpd="sng" algn="ctr">
                      <a:solidFill>
                        <a:schemeClr val="accent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507955475"/>
                  </a:ext>
                </a:extLst>
              </a:tr>
              <a:tr h="370840">
                <a:tc>
                  <a:txBody>
                    <a:bodyPr/>
                    <a:lstStyle/>
                    <a:p>
                      <a:r>
                        <a:rPr lang="en-US" sz="1400" b="1" dirty="0">
                          <a:latin typeface="Courier New" panose="02070309020205020404" pitchFamily="49" charset="0"/>
                          <a:cs typeface="Courier New" panose="02070309020205020404" pitchFamily="49" charset="0"/>
                        </a:rPr>
                        <a:t>Grandma</a:t>
                      </a:r>
                    </a:p>
                  </a:txBody>
                  <a:tcPr anchor="ctr">
                    <a:lnL>
                      <a:noFill/>
                    </a:lnL>
                    <a:lnR w="12700" cap="flat" cmpd="sng" algn="ctr">
                      <a:solidFill>
                        <a:schemeClr val="accent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US" sz="1400" dirty="0">
                          <a:latin typeface="Courier New" panose="02070309020205020404" pitchFamily="49" charset="0"/>
                          <a:cs typeface="Courier New" panose="02070309020205020404" pitchFamily="49" charset="0"/>
                        </a:rPr>
                        <a:t>1</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Courier New" panose="02070309020205020404" pitchFamily="49" charset="0"/>
                          <a:cs typeface="Courier New" panose="02070309020205020404" pitchFamily="49" charset="0"/>
                        </a:rPr>
                        <a:t>(not available)</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ctr"/>
                      <a:r>
                        <a:rPr lang="en-US" sz="1400" dirty="0">
                          <a:latin typeface="Courier New" panose="02070309020205020404" pitchFamily="49" charset="0"/>
                          <a:cs typeface="Courier New" panose="02070309020205020404" pitchFamily="49" charset="0"/>
                        </a:rPr>
                        <a:t>1</a:t>
                      </a:r>
                    </a:p>
                  </a:txBody>
                  <a:tcPr anchor="ctr">
                    <a:lnL w="12700" cap="flat" cmpd="sng" algn="ctr">
                      <a:solidFill>
                        <a:schemeClr val="accent1"/>
                      </a:solidFill>
                      <a:prstDash val="solid"/>
                      <a:round/>
                      <a:headEnd type="none" w="med" len="med"/>
                      <a:tailEnd type="none" w="med" len="med"/>
                    </a:lnL>
                    <a:lnR w="12700" cap="flat" cmpd="sng" algn="ctr">
                      <a:solidFill>
                        <a:schemeClr val="tx1"/>
                      </a:solidFill>
                      <a:prstDash val="sysDash"/>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64733888"/>
                  </a:ext>
                </a:extLst>
              </a:tr>
              <a:tr h="370840">
                <a:tc>
                  <a:txBody>
                    <a:bodyPr/>
                    <a:lstStyle/>
                    <a:p>
                      <a:r>
                        <a:rPr lang="en-US" sz="1400" b="1" dirty="0">
                          <a:latin typeface="Courier New" panose="02070309020205020404" pitchFamily="49" charset="0"/>
                          <a:cs typeface="Courier New" panose="02070309020205020404" pitchFamily="49" charset="0"/>
                        </a:rPr>
                        <a:t>Big, Bad Wolf</a:t>
                      </a:r>
                    </a:p>
                  </a:txBody>
                  <a:tcPr anchor="ctr">
                    <a:lnL>
                      <a:noFill/>
                    </a:lnL>
                    <a:lnR w="12700" cap="flat" cmpd="sng" algn="ctr">
                      <a:solidFill>
                        <a:schemeClr val="accent1"/>
                      </a:solidFill>
                      <a:prstDash val="solid"/>
                      <a:round/>
                      <a:headEnd type="none" w="med" len="med"/>
                      <a:tailEnd type="none" w="med" len="med"/>
                    </a:lnR>
                    <a:lnT>
                      <a:noFill/>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latin typeface="Courier New" panose="02070309020205020404" pitchFamily="49" charset="0"/>
                          <a:cs typeface="Courier New" panose="02070309020205020404" pitchFamily="49" charset="0"/>
                        </a:rPr>
                        <a:t>1</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a:noFill/>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Courier New" panose="02070309020205020404" pitchFamily="49" charset="0"/>
                          <a:cs typeface="Courier New" panose="02070309020205020404" pitchFamily="49" charset="0"/>
                        </a:rPr>
                        <a:t>1</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a:noFill/>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Courier New" panose="02070309020205020404" pitchFamily="49" charset="0"/>
                          <a:cs typeface="Courier New" panose="02070309020205020404" pitchFamily="49" charset="0"/>
                        </a:rPr>
                        <a:t>(not available)</a:t>
                      </a:r>
                    </a:p>
                  </a:txBody>
                  <a:tcPr anchor="ctr">
                    <a:lnL w="12700" cap="flat" cmpd="sng" algn="ctr">
                      <a:solidFill>
                        <a:schemeClr val="accent1"/>
                      </a:solidFill>
                      <a:prstDash val="solid"/>
                      <a:round/>
                      <a:headEnd type="none" w="med" len="med"/>
                      <a:tailEnd type="none" w="med" len="med"/>
                    </a:lnL>
                    <a:lnR w="12700" cap="flat" cmpd="sng" algn="ctr">
                      <a:solidFill>
                        <a:schemeClr val="tx1"/>
                      </a:solidFill>
                      <a:prstDash val="sysDash"/>
                      <a:round/>
                      <a:headEnd type="none" w="med" len="med"/>
                      <a:tailEnd type="none" w="med" len="med"/>
                    </a:lnR>
                    <a:lnT>
                      <a:noFill/>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4450101"/>
                  </a:ext>
                </a:extLst>
              </a:tr>
            </a:tbl>
          </a:graphicData>
        </a:graphic>
      </p:graphicFrame>
    </p:spTree>
    <p:extLst>
      <p:ext uri="{BB962C8B-B14F-4D97-AF65-F5344CB8AC3E}">
        <p14:creationId xmlns:p14="http://schemas.microsoft.com/office/powerpoint/2010/main" val="44508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F3328-A571-8F92-22BF-0FD241B9CEDE}"/>
              </a:ext>
            </a:extLst>
          </p:cNvPr>
          <p:cNvSpPr>
            <a:spLocks noGrp="1"/>
          </p:cNvSpPr>
          <p:nvPr>
            <p:ph type="title"/>
          </p:nvPr>
        </p:nvSpPr>
        <p:spPr>
          <a:xfrm>
            <a:off x="550862" y="580363"/>
            <a:ext cx="5437188" cy="1997855"/>
          </a:xfrm>
        </p:spPr>
        <p:txBody>
          <a:bodyPr wrap="square" anchor="t">
            <a:normAutofit/>
          </a:bodyPr>
          <a:lstStyle/>
          <a:p>
            <a:r>
              <a:rPr lang="en-US" dirty="0"/>
              <a:t>REACHABILITY</a:t>
            </a:r>
          </a:p>
        </p:txBody>
      </p:sp>
      <p:sp>
        <p:nvSpPr>
          <p:cNvPr id="3" name="Content Placeholder 2">
            <a:extLst>
              <a:ext uri="{FF2B5EF4-FFF2-40B4-BE49-F238E27FC236}">
                <a16:creationId xmlns:a16="http://schemas.microsoft.com/office/drawing/2014/main" id="{C8852FAF-9E35-D9A0-A867-D1BD9BE88576}"/>
              </a:ext>
            </a:extLst>
          </p:cNvPr>
          <p:cNvSpPr>
            <a:spLocks noGrp="1"/>
          </p:cNvSpPr>
          <p:nvPr>
            <p:ph idx="1"/>
          </p:nvPr>
        </p:nvSpPr>
        <p:spPr>
          <a:xfrm>
            <a:off x="7140575" y="1520825"/>
            <a:ext cx="4500562" cy="4572000"/>
          </a:xfrm>
        </p:spPr>
        <p:txBody>
          <a:bodyPr anchor="t">
            <a:normAutofit/>
          </a:bodyPr>
          <a:lstStyle/>
          <a:p>
            <a:r>
              <a:rPr lang="en-US" dirty="0"/>
              <a:t>whether actor </a:t>
            </a:r>
            <a:r>
              <a:rPr lang="en-US" dirty="0" err="1"/>
              <a:t>i</a:t>
            </a:r>
            <a:r>
              <a:rPr lang="en-US" dirty="0"/>
              <a:t> can reach actor j through any path with a length that is less-than infinity</a:t>
            </a:r>
          </a:p>
        </p:txBody>
      </p:sp>
      <p:sp>
        <p:nvSpPr>
          <p:cNvPr id="4" name="Date Placeholder 3">
            <a:extLst>
              <a:ext uri="{FF2B5EF4-FFF2-40B4-BE49-F238E27FC236}">
                <a16:creationId xmlns:a16="http://schemas.microsoft.com/office/drawing/2014/main" id="{0C178537-6132-7B38-F064-32F593321A36}"/>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Thursday, January 5, 2023</a:t>
            </a:r>
          </a:p>
        </p:txBody>
      </p:sp>
      <p:sp>
        <p:nvSpPr>
          <p:cNvPr id="5" name="Footer Placeholder 4">
            <a:extLst>
              <a:ext uri="{FF2B5EF4-FFF2-40B4-BE49-F238E27FC236}">
                <a16:creationId xmlns:a16="http://schemas.microsoft.com/office/drawing/2014/main" id="{02881279-1A42-93B1-A122-653591905A2F}"/>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Social Network Analysis, explained</a:t>
            </a:r>
          </a:p>
        </p:txBody>
      </p:sp>
      <p:sp>
        <p:nvSpPr>
          <p:cNvPr id="6" name="Slide Number Placeholder 5">
            <a:extLst>
              <a:ext uri="{FF2B5EF4-FFF2-40B4-BE49-F238E27FC236}">
                <a16:creationId xmlns:a16="http://schemas.microsoft.com/office/drawing/2014/main" id="{6DD5F484-2AEC-6057-A087-0AFDC4B6809B}"/>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21</a:t>
            </a:fld>
            <a:endParaRPr lang="en-US"/>
          </a:p>
        </p:txBody>
      </p:sp>
      <p:graphicFrame>
        <p:nvGraphicFramePr>
          <p:cNvPr id="9" name="Table 8">
            <a:extLst>
              <a:ext uri="{FF2B5EF4-FFF2-40B4-BE49-F238E27FC236}">
                <a16:creationId xmlns:a16="http://schemas.microsoft.com/office/drawing/2014/main" id="{5A50D01C-D70A-B40E-42B0-08BFD044CC6A}"/>
              </a:ext>
            </a:extLst>
          </p:cNvPr>
          <p:cNvGraphicFramePr>
            <a:graphicFrameLocks noGrp="1"/>
          </p:cNvGraphicFramePr>
          <p:nvPr/>
        </p:nvGraphicFramePr>
        <p:xfrm>
          <a:off x="9561095" y="6112042"/>
          <a:ext cx="208280" cy="365760"/>
        </p:xfrm>
        <a:graphic>
          <a:graphicData uri="http://schemas.openxmlformats.org/drawingml/2006/table">
            <a:tbl>
              <a:tblPr/>
              <a:tblGrid>
                <a:gridCol w="208280">
                  <a:extLst>
                    <a:ext uri="{9D8B030D-6E8A-4147-A177-3AD203B41FA5}">
                      <a16:colId xmlns:a16="http://schemas.microsoft.com/office/drawing/2014/main" val="1907643662"/>
                    </a:ext>
                  </a:extLst>
                </a:gridCol>
              </a:tblGrid>
              <a:tr h="0">
                <a:tc>
                  <a:txBody>
                    <a:bodyPr/>
                    <a:lstStyle/>
                    <a:p>
                      <a:endParaRPr lang="en-US" dirty="0"/>
                    </a:p>
                  </a:txBody>
                  <a:tcPr>
                    <a:lnL>
                      <a:noFill/>
                    </a:lnL>
                    <a:lnR>
                      <a:noFill/>
                    </a:lnR>
                    <a:lnT>
                      <a:noFill/>
                    </a:lnT>
                    <a:lnB>
                      <a:noFill/>
                    </a:lnB>
                  </a:tcPr>
                </a:tc>
                <a:extLst>
                  <a:ext uri="{0D108BD9-81ED-4DB2-BD59-A6C34878D82A}">
                    <a16:rowId xmlns:a16="http://schemas.microsoft.com/office/drawing/2014/main" val="2759318657"/>
                  </a:ext>
                </a:extLst>
              </a:tr>
            </a:tbl>
          </a:graphicData>
        </a:graphic>
      </p:graphicFrame>
      <p:grpSp>
        <p:nvGrpSpPr>
          <p:cNvPr id="7" name="Group 6">
            <a:extLst>
              <a:ext uri="{FF2B5EF4-FFF2-40B4-BE49-F238E27FC236}">
                <a16:creationId xmlns:a16="http://schemas.microsoft.com/office/drawing/2014/main" id="{ACD7584D-EDB8-064A-AC23-B2A45EE29682}"/>
              </a:ext>
            </a:extLst>
          </p:cNvPr>
          <p:cNvGrpSpPr>
            <a:grpSpLocks noChangeAspect="1"/>
          </p:cNvGrpSpPr>
          <p:nvPr/>
        </p:nvGrpSpPr>
        <p:grpSpPr>
          <a:xfrm>
            <a:off x="2468880" y="1097280"/>
            <a:ext cx="3262648" cy="2286000"/>
            <a:chOff x="7293078" y="3677863"/>
            <a:chExt cx="3561724" cy="2495550"/>
          </a:xfrm>
        </p:grpSpPr>
        <p:cxnSp>
          <p:nvCxnSpPr>
            <p:cNvPr id="10" name="Straight Connector 9">
              <a:extLst>
                <a:ext uri="{FF2B5EF4-FFF2-40B4-BE49-F238E27FC236}">
                  <a16:creationId xmlns:a16="http://schemas.microsoft.com/office/drawing/2014/main" id="{1D2AF79C-F832-D646-DA5E-9BCEEBF75490}"/>
                </a:ext>
              </a:extLst>
            </p:cNvPr>
            <p:cNvCxnSpPr>
              <a:cxnSpLocks/>
              <a:stCxn id="29" idx="5"/>
            </p:cNvCxnSpPr>
            <p:nvPr/>
          </p:nvCxnSpPr>
          <p:spPr>
            <a:xfrm>
              <a:off x="9447392" y="4653475"/>
              <a:ext cx="391933" cy="680525"/>
            </a:xfrm>
            <a:prstGeom prst="line">
              <a:avLst/>
            </a:prstGeom>
            <a:ln w="28575"/>
          </p:spPr>
          <p:style>
            <a:lnRef idx="1">
              <a:schemeClr val="accent3"/>
            </a:lnRef>
            <a:fillRef idx="0">
              <a:schemeClr val="accent3"/>
            </a:fillRef>
            <a:effectRef idx="0">
              <a:schemeClr val="accent3"/>
            </a:effectRef>
            <a:fontRef idx="minor">
              <a:schemeClr val="tx1"/>
            </a:fontRef>
          </p:style>
        </p:cxnSp>
        <p:grpSp>
          <p:nvGrpSpPr>
            <p:cNvPr id="11" name="Group 10">
              <a:extLst>
                <a:ext uri="{FF2B5EF4-FFF2-40B4-BE49-F238E27FC236}">
                  <a16:creationId xmlns:a16="http://schemas.microsoft.com/office/drawing/2014/main" id="{68DCA444-0906-A857-ED50-1007D6B898E1}"/>
                </a:ext>
              </a:extLst>
            </p:cNvPr>
            <p:cNvGrpSpPr>
              <a:grpSpLocks noChangeAspect="1"/>
            </p:cNvGrpSpPr>
            <p:nvPr/>
          </p:nvGrpSpPr>
          <p:grpSpPr>
            <a:xfrm>
              <a:off x="8471780" y="3677863"/>
              <a:ext cx="1143000" cy="1143000"/>
              <a:chOff x="5347407" y="717500"/>
              <a:chExt cx="5943603" cy="5943601"/>
            </a:xfrm>
          </p:grpSpPr>
          <p:sp>
            <p:nvSpPr>
              <p:cNvPr id="29" name="Oval 28">
                <a:extLst>
                  <a:ext uri="{FF2B5EF4-FFF2-40B4-BE49-F238E27FC236}">
                    <a16:creationId xmlns:a16="http://schemas.microsoft.com/office/drawing/2014/main" id="{7E6A643A-F1FE-DD38-B8A8-D497441BD47A}"/>
                  </a:ext>
                </a:extLst>
              </p:cNvPr>
              <p:cNvSpPr/>
              <p:nvPr/>
            </p:nvSpPr>
            <p:spPr>
              <a:xfrm>
                <a:off x="5347410" y="717500"/>
                <a:ext cx="5943600" cy="594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A picture containing text, clipart&#10;&#10;Description automatically generated">
                <a:extLst>
                  <a:ext uri="{FF2B5EF4-FFF2-40B4-BE49-F238E27FC236}">
                    <a16:creationId xmlns:a16="http://schemas.microsoft.com/office/drawing/2014/main" id="{2C8AD8C7-E92B-21EF-9E5B-E0F6E11789F3}"/>
                  </a:ext>
                </a:extLst>
              </p:cNvPr>
              <p:cNvPicPr>
                <a:picLocks noChangeAspect="1"/>
              </p:cNvPicPr>
              <p:nvPr/>
            </p:nvPicPr>
            <p:blipFill rotWithShape="1">
              <a:blip r:embed="rId2"/>
              <a:srcRect l="-44001" t="-2880" r="-44001" b="16214"/>
              <a:stretch/>
            </p:blipFill>
            <p:spPr>
              <a:xfrm>
                <a:off x="5347407" y="717501"/>
                <a:ext cx="5943603" cy="5943600"/>
              </a:xfrm>
              <a:prstGeom prst="ellipse">
                <a:avLst/>
              </a:prstGeom>
            </p:spPr>
          </p:pic>
        </p:grpSp>
        <p:grpSp>
          <p:nvGrpSpPr>
            <p:cNvPr id="13" name="Group 12">
              <a:extLst>
                <a:ext uri="{FF2B5EF4-FFF2-40B4-BE49-F238E27FC236}">
                  <a16:creationId xmlns:a16="http://schemas.microsoft.com/office/drawing/2014/main" id="{EDC5AF27-11D0-80AB-74B7-7CB3D3B6FA11}"/>
                </a:ext>
              </a:extLst>
            </p:cNvPr>
            <p:cNvGrpSpPr>
              <a:grpSpLocks noChangeAspect="1"/>
            </p:cNvGrpSpPr>
            <p:nvPr/>
          </p:nvGrpSpPr>
          <p:grpSpPr>
            <a:xfrm>
              <a:off x="7293078" y="5030413"/>
              <a:ext cx="1143000" cy="1143000"/>
              <a:chOff x="5741722" y="457200"/>
              <a:chExt cx="5943603" cy="5943600"/>
            </a:xfrm>
          </p:grpSpPr>
          <p:sp>
            <p:nvSpPr>
              <p:cNvPr id="25" name="Oval 24">
                <a:extLst>
                  <a:ext uri="{FF2B5EF4-FFF2-40B4-BE49-F238E27FC236}">
                    <a16:creationId xmlns:a16="http://schemas.microsoft.com/office/drawing/2014/main" id="{B2D6D1A0-705E-36BB-43A2-E35D3DC99B0B}"/>
                  </a:ext>
                </a:extLst>
              </p:cNvPr>
              <p:cNvSpPr/>
              <p:nvPr/>
            </p:nvSpPr>
            <p:spPr>
              <a:xfrm>
                <a:off x="5741725" y="457200"/>
                <a:ext cx="5943600" cy="594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descr="A picture containing clipart, vector graphics&#10;&#10;Description automatically generated">
                <a:extLst>
                  <a:ext uri="{FF2B5EF4-FFF2-40B4-BE49-F238E27FC236}">
                    <a16:creationId xmlns:a16="http://schemas.microsoft.com/office/drawing/2014/main" id="{973A9B82-A6D6-1C67-3668-A3E186229E71}"/>
                  </a:ext>
                </a:extLst>
              </p:cNvPr>
              <p:cNvPicPr>
                <a:picLocks noChangeAspect="1"/>
              </p:cNvPicPr>
              <p:nvPr/>
            </p:nvPicPr>
            <p:blipFill rotWithShape="1">
              <a:blip r:embed="rId3"/>
              <a:srcRect l="-37382" t="-3716" r="-37382" b="17049"/>
              <a:stretch/>
            </p:blipFill>
            <p:spPr>
              <a:xfrm>
                <a:off x="5741722" y="457200"/>
                <a:ext cx="5943603" cy="5943600"/>
              </a:xfrm>
              <a:prstGeom prst="ellipse">
                <a:avLst/>
              </a:prstGeom>
            </p:spPr>
          </p:pic>
        </p:grpSp>
        <p:cxnSp>
          <p:nvCxnSpPr>
            <p:cNvPr id="15" name="Straight Arrow Connector 14">
              <a:extLst>
                <a:ext uri="{FF2B5EF4-FFF2-40B4-BE49-F238E27FC236}">
                  <a16:creationId xmlns:a16="http://schemas.microsoft.com/office/drawing/2014/main" id="{5E999470-8A65-BEB7-5358-5CC412D3C2A2}"/>
                </a:ext>
              </a:extLst>
            </p:cNvPr>
            <p:cNvCxnSpPr>
              <a:stCxn id="31" idx="3"/>
              <a:endCxn id="27" idx="7"/>
            </p:cNvCxnSpPr>
            <p:nvPr/>
          </p:nvCxnSpPr>
          <p:spPr>
            <a:xfrm flipH="1">
              <a:off x="8268690" y="4653475"/>
              <a:ext cx="370478" cy="544326"/>
            </a:xfrm>
            <a:prstGeom prst="straightConnector1">
              <a:avLst/>
            </a:prstGeom>
            <a:ln w="28575">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nvGrpSpPr>
            <p:cNvPr id="16" name="Group 15">
              <a:extLst>
                <a:ext uri="{FF2B5EF4-FFF2-40B4-BE49-F238E27FC236}">
                  <a16:creationId xmlns:a16="http://schemas.microsoft.com/office/drawing/2014/main" id="{314CE188-CC4F-A014-ADE7-5BAA75E6B579}"/>
                </a:ext>
              </a:extLst>
            </p:cNvPr>
            <p:cNvGrpSpPr>
              <a:grpSpLocks noChangeAspect="1"/>
            </p:cNvGrpSpPr>
            <p:nvPr/>
          </p:nvGrpSpPr>
          <p:grpSpPr>
            <a:xfrm>
              <a:off x="9507607" y="5030413"/>
              <a:ext cx="1347195" cy="1143000"/>
              <a:chOff x="2895896" y="137799"/>
              <a:chExt cx="7381875" cy="6263002"/>
            </a:xfrm>
          </p:grpSpPr>
          <p:sp>
            <p:nvSpPr>
              <p:cNvPr id="18" name="Oval 17">
                <a:extLst>
                  <a:ext uri="{FF2B5EF4-FFF2-40B4-BE49-F238E27FC236}">
                    <a16:creationId xmlns:a16="http://schemas.microsoft.com/office/drawing/2014/main" id="{AE27D966-4435-3567-FE93-6FCF419D6C31}"/>
                  </a:ext>
                </a:extLst>
              </p:cNvPr>
              <p:cNvSpPr/>
              <p:nvPr/>
            </p:nvSpPr>
            <p:spPr>
              <a:xfrm>
                <a:off x="3549172" y="457200"/>
                <a:ext cx="5943600" cy="594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picture containing text&#10;&#10;Description automatically generated">
                <a:extLst>
                  <a:ext uri="{FF2B5EF4-FFF2-40B4-BE49-F238E27FC236}">
                    <a16:creationId xmlns:a16="http://schemas.microsoft.com/office/drawing/2014/main" id="{42DC54DC-728D-6EA0-AA83-92950639088D}"/>
                  </a:ext>
                </a:extLst>
              </p:cNvPr>
              <p:cNvPicPr>
                <a:picLocks noChangeAspect="1"/>
              </p:cNvPicPr>
              <p:nvPr/>
            </p:nvPicPr>
            <p:blipFill rotWithShape="1">
              <a:blip r:embed="rId4"/>
              <a:srcRect l="-31848" t="-9890" r="-32426" b="18566"/>
              <a:stretch/>
            </p:blipFill>
            <p:spPr>
              <a:xfrm>
                <a:off x="2895896" y="137799"/>
                <a:ext cx="7381875" cy="6263002"/>
              </a:xfrm>
              <a:prstGeom prst="ellipse">
                <a:avLst/>
              </a:prstGeom>
            </p:spPr>
          </p:pic>
        </p:grpSp>
        <p:cxnSp>
          <p:nvCxnSpPr>
            <p:cNvPr id="17" name="Straight Connector 16">
              <a:extLst>
                <a:ext uri="{FF2B5EF4-FFF2-40B4-BE49-F238E27FC236}">
                  <a16:creationId xmlns:a16="http://schemas.microsoft.com/office/drawing/2014/main" id="{E21830F5-95D6-F8AE-4927-34EC14408BE1}"/>
                </a:ext>
              </a:extLst>
            </p:cNvPr>
            <p:cNvCxnSpPr>
              <a:cxnSpLocks/>
              <a:stCxn id="27" idx="6"/>
            </p:cNvCxnSpPr>
            <p:nvPr/>
          </p:nvCxnSpPr>
          <p:spPr>
            <a:xfrm>
              <a:off x="8436078" y="5601913"/>
              <a:ext cx="1190752" cy="0"/>
            </a:xfrm>
            <a:prstGeom prst="line">
              <a:avLst/>
            </a:prstGeom>
            <a:ln w="28575"/>
          </p:spPr>
          <p:style>
            <a:lnRef idx="1">
              <a:schemeClr val="accent3"/>
            </a:lnRef>
            <a:fillRef idx="0">
              <a:schemeClr val="accent3"/>
            </a:fillRef>
            <a:effectRef idx="0">
              <a:schemeClr val="accent3"/>
            </a:effectRef>
            <a:fontRef idx="minor">
              <a:schemeClr val="tx1"/>
            </a:fontRef>
          </p:style>
        </p:cxnSp>
      </p:grpSp>
    </p:spTree>
    <p:extLst>
      <p:ext uri="{BB962C8B-B14F-4D97-AF65-F5344CB8AC3E}">
        <p14:creationId xmlns:p14="http://schemas.microsoft.com/office/powerpoint/2010/main" val="2089148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F3328-A571-8F92-22BF-0FD241B9CEDE}"/>
              </a:ext>
            </a:extLst>
          </p:cNvPr>
          <p:cNvSpPr>
            <a:spLocks noGrp="1"/>
          </p:cNvSpPr>
          <p:nvPr>
            <p:ph type="title"/>
          </p:nvPr>
        </p:nvSpPr>
        <p:spPr>
          <a:xfrm>
            <a:off x="550862" y="580363"/>
            <a:ext cx="5437188" cy="1997855"/>
          </a:xfrm>
        </p:spPr>
        <p:txBody>
          <a:bodyPr wrap="square" anchor="t">
            <a:normAutofit/>
          </a:bodyPr>
          <a:lstStyle/>
          <a:p>
            <a:r>
              <a:rPr lang="en-US" dirty="0"/>
              <a:t>CLOSENESS</a:t>
            </a:r>
          </a:p>
        </p:txBody>
      </p:sp>
      <p:sp>
        <p:nvSpPr>
          <p:cNvPr id="3" name="Content Placeholder 2">
            <a:extLst>
              <a:ext uri="{FF2B5EF4-FFF2-40B4-BE49-F238E27FC236}">
                <a16:creationId xmlns:a16="http://schemas.microsoft.com/office/drawing/2014/main" id="{C8852FAF-9E35-D9A0-A867-D1BD9BE88576}"/>
              </a:ext>
            </a:extLst>
          </p:cNvPr>
          <p:cNvSpPr>
            <a:spLocks noGrp="1"/>
          </p:cNvSpPr>
          <p:nvPr>
            <p:ph idx="1"/>
          </p:nvPr>
        </p:nvSpPr>
        <p:spPr>
          <a:xfrm>
            <a:off x="7140575" y="1520825"/>
            <a:ext cx="4500562" cy="4572000"/>
          </a:xfrm>
        </p:spPr>
        <p:txBody>
          <a:bodyPr anchor="t">
            <a:normAutofit/>
          </a:bodyPr>
          <a:lstStyle/>
          <a:p>
            <a:r>
              <a:rPr lang="en-US" dirty="0"/>
              <a:t>the inverse of the distance matrix when there are unreachable pairs. </a:t>
            </a:r>
          </a:p>
          <a:p>
            <a:r>
              <a:rPr lang="en-US" dirty="0"/>
              <a:t>By inverting the distance matrix, all unreachable pairs (with infinite steps) are turned into zeroes and thus can be included in the mean calculation.</a:t>
            </a:r>
          </a:p>
          <a:p>
            <a:r>
              <a:rPr lang="en-US" dirty="0"/>
              <a:t>= 1 / distance matrix</a:t>
            </a:r>
          </a:p>
        </p:txBody>
      </p:sp>
      <p:sp>
        <p:nvSpPr>
          <p:cNvPr id="4" name="Date Placeholder 3">
            <a:extLst>
              <a:ext uri="{FF2B5EF4-FFF2-40B4-BE49-F238E27FC236}">
                <a16:creationId xmlns:a16="http://schemas.microsoft.com/office/drawing/2014/main" id="{0C178537-6132-7B38-F064-32F593321A36}"/>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Thursday, January 5, 2023</a:t>
            </a:r>
          </a:p>
        </p:txBody>
      </p:sp>
      <p:sp>
        <p:nvSpPr>
          <p:cNvPr id="5" name="Footer Placeholder 4">
            <a:extLst>
              <a:ext uri="{FF2B5EF4-FFF2-40B4-BE49-F238E27FC236}">
                <a16:creationId xmlns:a16="http://schemas.microsoft.com/office/drawing/2014/main" id="{02881279-1A42-93B1-A122-653591905A2F}"/>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Social Network Analysis, explained</a:t>
            </a:r>
          </a:p>
        </p:txBody>
      </p:sp>
      <p:sp>
        <p:nvSpPr>
          <p:cNvPr id="6" name="Slide Number Placeholder 5">
            <a:extLst>
              <a:ext uri="{FF2B5EF4-FFF2-40B4-BE49-F238E27FC236}">
                <a16:creationId xmlns:a16="http://schemas.microsoft.com/office/drawing/2014/main" id="{6DD5F484-2AEC-6057-A087-0AFDC4B6809B}"/>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22</a:t>
            </a:fld>
            <a:endParaRPr lang="en-US"/>
          </a:p>
        </p:txBody>
      </p:sp>
      <p:graphicFrame>
        <p:nvGraphicFramePr>
          <p:cNvPr id="9" name="Table 8">
            <a:extLst>
              <a:ext uri="{FF2B5EF4-FFF2-40B4-BE49-F238E27FC236}">
                <a16:creationId xmlns:a16="http://schemas.microsoft.com/office/drawing/2014/main" id="{5A50D01C-D70A-B40E-42B0-08BFD044CC6A}"/>
              </a:ext>
            </a:extLst>
          </p:cNvPr>
          <p:cNvGraphicFramePr>
            <a:graphicFrameLocks noGrp="1"/>
          </p:cNvGraphicFramePr>
          <p:nvPr/>
        </p:nvGraphicFramePr>
        <p:xfrm>
          <a:off x="9561095" y="6112042"/>
          <a:ext cx="208280" cy="365760"/>
        </p:xfrm>
        <a:graphic>
          <a:graphicData uri="http://schemas.openxmlformats.org/drawingml/2006/table">
            <a:tbl>
              <a:tblPr/>
              <a:tblGrid>
                <a:gridCol w="208280">
                  <a:extLst>
                    <a:ext uri="{9D8B030D-6E8A-4147-A177-3AD203B41FA5}">
                      <a16:colId xmlns:a16="http://schemas.microsoft.com/office/drawing/2014/main" val="1907643662"/>
                    </a:ext>
                  </a:extLst>
                </a:gridCol>
              </a:tblGrid>
              <a:tr h="0">
                <a:tc>
                  <a:txBody>
                    <a:bodyPr/>
                    <a:lstStyle/>
                    <a:p>
                      <a:endParaRPr lang="en-US" dirty="0"/>
                    </a:p>
                  </a:txBody>
                  <a:tcPr>
                    <a:lnL>
                      <a:noFill/>
                    </a:lnL>
                    <a:lnR>
                      <a:noFill/>
                    </a:lnR>
                    <a:lnT>
                      <a:noFill/>
                    </a:lnT>
                    <a:lnB>
                      <a:noFill/>
                    </a:lnB>
                  </a:tcPr>
                </a:tc>
                <a:extLst>
                  <a:ext uri="{0D108BD9-81ED-4DB2-BD59-A6C34878D82A}">
                    <a16:rowId xmlns:a16="http://schemas.microsoft.com/office/drawing/2014/main" val="2759318657"/>
                  </a:ext>
                </a:extLst>
              </a:tr>
            </a:tbl>
          </a:graphicData>
        </a:graphic>
      </p:graphicFrame>
      <p:grpSp>
        <p:nvGrpSpPr>
          <p:cNvPr id="7" name="Group 6">
            <a:extLst>
              <a:ext uri="{FF2B5EF4-FFF2-40B4-BE49-F238E27FC236}">
                <a16:creationId xmlns:a16="http://schemas.microsoft.com/office/drawing/2014/main" id="{ACD7584D-EDB8-064A-AC23-B2A45EE29682}"/>
              </a:ext>
            </a:extLst>
          </p:cNvPr>
          <p:cNvGrpSpPr>
            <a:grpSpLocks noChangeAspect="1"/>
          </p:cNvGrpSpPr>
          <p:nvPr/>
        </p:nvGrpSpPr>
        <p:grpSpPr>
          <a:xfrm>
            <a:off x="2468880" y="1097280"/>
            <a:ext cx="3262648" cy="2286000"/>
            <a:chOff x="7293078" y="3677863"/>
            <a:chExt cx="3561724" cy="2495550"/>
          </a:xfrm>
        </p:grpSpPr>
        <p:cxnSp>
          <p:nvCxnSpPr>
            <p:cNvPr id="10" name="Straight Connector 9">
              <a:extLst>
                <a:ext uri="{FF2B5EF4-FFF2-40B4-BE49-F238E27FC236}">
                  <a16:creationId xmlns:a16="http://schemas.microsoft.com/office/drawing/2014/main" id="{1D2AF79C-F832-D646-DA5E-9BCEEBF75490}"/>
                </a:ext>
              </a:extLst>
            </p:cNvPr>
            <p:cNvCxnSpPr>
              <a:cxnSpLocks/>
              <a:stCxn id="29" idx="5"/>
            </p:cNvCxnSpPr>
            <p:nvPr/>
          </p:nvCxnSpPr>
          <p:spPr>
            <a:xfrm>
              <a:off x="9447392" y="4653475"/>
              <a:ext cx="391933" cy="680525"/>
            </a:xfrm>
            <a:prstGeom prst="line">
              <a:avLst/>
            </a:prstGeom>
            <a:ln w="28575"/>
          </p:spPr>
          <p:style>
            <a:lnRef idx="1">
              <a:schemeClr val="accent3"/>
            </a:lnRef>
            <a:fillRef idx="0">
              <a:schemeClr val="accent3"/>
            </a:fillRef>
            <a:effectRef idx="0">
              <a:schemeClr val="accent3"/>
            </a:effectRef>
            <a:fontRef idx="minor">
              <a:schemeClr val="tx1"/>
            </a:fontRef>
          </p:style>
        </p:cxnSp>
        <p:grpSp>
          <p:nvGrpSpPr>
            <p:cNvPr id="11" name="Group 10">
              <a:extLst>
                <a:ext uri="{FF2B5EF4-FFF2-40B4-BE49-F238E27FC236}">
                  <a16:creationId xmlns:a16="http://schemas.microsoft.com/office/drawing/2014/main" id="{68DCA444-0906-A857-ED50-1007D6B898E1}"/>
                </a:ext>
              </a:extLst>
            </p:cNvPr>
            <p:cNvGrpSpPr>
              <a:grpSpLocks noChangeAspect="1"/>
            </p:cNvGrpSpPr>
            <p:nvPr/>
          </p:nvGrpSpPr>
          <p:grpSpPr>
            <a:xfrm>
              <a:off x="8471780" y="3677863"/>
              <a:ext cx="1143000" cy="1143000"/>
              <a:chOff x="5347407" y="717500"/>
              <a:chExt cx="5943603" cy="5943601"/>
            </a:xfrm>
          </p:grpSpPr>
          <p:sp>
            <p:nvSpPr>
              <p:cNvPr id="29" name="Oval 28">
                <a:extLst>
                  <a:ext uri="{FF2B5EF4-FFF2-40B4-BE49-F238E27FC236}">
                    <a16:creationId xmlns:a16="http://schemas.microsoft.com/office/drawing/2014/main" id="{7E6A643A-F1FE-DD38-B8A8-D497441BD47A}"/>
                  </a:ext>
                </a:extLst>
              </p:cNvPr>
              <p:cNvSpPr/>
              <p:nvPr/>
            </p:nvSpPr>
            <p:spPr>
              <a:xfrm>
                <a:off x="5347410" y="717500"/>
                <a:ext cx="5943600" cy="594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A picture containing text, clipart&#10;&#10;Description automatically generated">
                <a:extLst>
                  <a:ext uri="{FF2B5EF4-FFF2-40B4-BE49-F238E27FC236}">
                    <a16:creationId xmlns:a16="http://schemas.microsoft.com/office/drawing/2014/main" id="{2C8AD8C7-E92B-21EF-9E5B-E0F6E11789F3}"/>
                  </a:ext>
                </a:extLst>
              </p:cNvPr>
              <p:cNvPicPr>
                <a:picLocks noChangeAspect="1"/>
              </p:cNvPicPr>
              <p:nvPr/>
            </p:nvPicPr>
            <p:blipFill rotWithShape="1">
              <a:blip r:embed="rId2"/>
              <a:srcRect l="-44001" t="-2880" r="-44001" b="16214"/>
              <a:stretch/>
            </p:blipFill>
            <p:spPr>
              <a:xfrm>
                <a:off x="5347407" y="717501"/>
                <a:ext cx="5943603" cy="5943600"/>
              </a:xfrm>
              <a:prstGeom prst="ellipse">
                <a:avLst/>
              </a:prstGeom>
            </p:spPr>
          </p:pic>
        </p:grpSp>
        <p:grpSp>
          <p:nvGrpSpPr>
            <p:cNvPr id="13" name="Group 12">
              <a:extLst>
                <a:ext uri="{FF2B5EF4-FFF2-40B4-BE49-F238E27FC236}">
                  <a16:creationId xmlns:a16="http://schemas.microsoft.com/office/drawing/2014/main" id="{EDC5AF27-11D0-80AB-74B7-7CB3D3B6FA11}"/>
                </a:ext>
              </a:extLst>
            </p:cNvPr>
            <p:cNvGrpSpPr>
              <a:grpSpLocks noChangeAspect="1"/>
            </p:cNvGrpSpPr>
            <p:nvPr/>
          </p:nvGrpSpPr>
          <p:grpSpPr>
            <a:xfrm>
              <a:off x="7293078" y="5030413"/>
              <a:ext cx="1143000" cy="1143000"/>
              <a:chOff x="5741722" y="457200"/>
              <a:chExt cx="5943603" cy="5943600"/>
            </a:xfrm>
          </p:grpSpPr>
          <p:sp>
            <p:nvSpPr>
              <p:cNvPr id="25" name="Oval 24">
                <a:extLst>
                  <a:ext uri="{FF2B5EF4-FFF2-40B4-BE49-F238E27FC236}">
                    <a16:creationId xmlns:a16="http://schemas.microsoft.com/office/drawing/2014/main" id="{B2D6D1A0-705E-36BB-43A2-E35D3DC99B0B}"/>
                  </a:ext>
                </a:extLst>
              </p:cNvPr>
              <p:cNvSpPr/>
              <p:nvPr/>
            </p:nvSpPr>
            <p:spPr>
              <a:xfrm>
                <a:off x="5741725" y="457200"/>
                <a:ext cx="5943600" cy="594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descr="A picture containing clipart, vector graphics&#10;&#10;Description automatically generated">
                <a:extLst>
                  <a:ext uri="{FF2B5EF4-FFF2-40B4-BE49-F238E27FC236}">
                    <a16:creationId xmlns:a16="http://schemas.microsoft.com/office/drawing/2014/main" id="{973A9B82-A6D6-1C67-3668-A3E186229E71}"/>
                  </a:ext>
                </a:extLst>
              </p:cNvPr>
              <p:cNvPicPr>
                <a:picLocks noChangeAspect="1"/>
              </p:cNvPicPr>
              <p:nvPr/>
            </p:nvPicPr>
            <p:blipFill rotWithShape="1">
              <a:blip r:embed="rId3"/>
              <a:srcRect l="-37382" t="-3716" r="-37382" b="17049"/>
              <a:stretch/>
            </p:blipFill>
            <p:spPr>
              <a:xfrm>
                <a:off x="5741722" y="457200"/>
                <a:ext cx="5943603" cy="5943600"/>
              </a:xfrm>
              <a:prstGeom prst="ellipse">
                <a:avLst/>
              </a:prstGeom>
            </p:spPr>
          </p:pic>
        </p:grpSp>
        <p:cxnSp>
          <p:nvCxnSpPr>
            <p:cNvPr id="15" name="Straight Arrow Connector 14">
              <a:extLst>
                <a:ext uri="{FF2B5EF4-FFF2-40B4-BE49-F238E27FC236}">
                  <a16:creationId xmlns:a16="http://schemas.microsoft.com/office/drawing/2014/main" id="{5E999470-8A65-BEB7-5358-5CC412D3C2A2}"/>
                </a:ext>
              </a:extLst>
            </p:cNvPr>
            <p:cNvCxnSpPr>
              <a:stCxn id="31" idx="3"/>
              <a:endCxn id="27" idx="7"/>
            </p:cNvCxnSpPr>
            <p:nvPr/>
          </p:nvCxnSpPr>
          <p:spPr>
            <a:xfrm flipH="1">
              <a:off x="8268690" y="4653475"/>
              <a:ext cx="370478" cy="544326"/>
            </a:xfrm>
            <a:prstGeom prst="straightConnector1">
              <a:avLst/>
            </a:prstGeom>
            <a:ln w="28575">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nvGrpSpPr>
            <p:cNvPr id="16" name="Group 15">
              <a:extLst>
                <a:ext uri="{FF2B5EF4-FFF2-40B4-BE49-F238E27FC236}">
                  <a16:creationId xmlns:a16="http://schemas.microsoft.com/office/drawing/2014/main" id="{314CE188-CC4F-A014-ADE7-5BAA75E6B579}"/>
                </a:ext>
              </a:extLst>
            </p:cNvPr>
            <p:cNvGrpSpPr>
              <a:grpSpLocks noChangeAspect="1"/>
            </p:cNvGrpSpPr>
            <p:nvPr/>
          </p:nvGrpSpPr>
          <p:grpSpPr>
            <a:xfrm>
              <a:off x="9507607" y="5030413"/>
              <a:ext cx="1347195" cy="1143000"/>
              <a:chOff x="2895896" y="137799"/>
              <a:chExt cx="7381875" cy="6263002"/>
            </a:xfrm>
          </p:grpSpPr>
          <p:sp>
            <p:nvSpPr>
              <p:cNvPr id="18" name="Oval 17">
                <a:extLst>
                  <a:ext uri="{FF2B5EF4-FFF2-40B4-BE49-F238E27FC236}">
                    <a16:creationId xmlns:a16="http://schemas.microsoft.com/office/drawing/2014/main" id="{AE27D966-4435-3567-FE93-6FCF419D6C31}"/>
                  </a:ext>
                </a:extLst>
              </p:cNvPr>
              <p:cNvSpPr/>
              <p:nvPr/>
            </p:nvSpPr>
            <p:spPr>
              <a:xfrm>
                <a:off x="3549172" y="457200"/>
                <a:ext cx="5943600" cy="594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picture containing text&#10;&#10;Description automatically generated">
                <a:extLst>
                  <a:ext uri="{FF2B5EF4-FFF2-40B4-BE49-F238E27FC236}">
                    <a16:creationId xmlns:a16="http://schemas.microsoft.com/office/drawing/2014/main" id="{42DC54DC-728D-6EA0-AA83-92950639088D}"/>
                  </a:ext>
                </a:extLst>
              </p:cNvPr>
              <p:cNvPicPr>
                <a:picLocks noChangeAspect="1"/>
              </p:cNvPicPr>
              <p:nvPr/>
            </p:nvPicPr>
            <p:blipFill rotWithShape="1">
              <a:blip r:embed="rId4"/>
              <a:srcRect l="-31848" t="-9890" r="-32426" b="18566"/>
              <a:stretch/>
            </p:blipFill>
            <p:spPr>
              <a:xfrm>
                <a:off x="2895896" y="137799"/>
                <a:ext cx="7381875" cy="6263002"/>
              </a:xfrm>
              <a:prstGeom prst="ellipse">
                <a:avLst/>
              </a:prstGeom>
            </p:spPr>
          </p:pic>
        </p:grpSp>
        <p:cxnSp>
          <p:nvCxnSpPr>
            <p:cNvPr id="17" name="Straight Connector 16">
              <a:extLst>
                <a:ext uri="{FF2B5EF4-FFF2-40B4-BE49-F238E27FC236}">
                  <a16:creationId xmlns:a16="http://schemas.microsoft.com/office/drawing/2014/main" id="{E21830F5-95D6-F8AE-4927-34EC14408BE1}"/>
                </a:ext>
              </a:extLst>
            </p:cNvPr>
            <p:cNvCxnSpPr>
              <a:cxnSpLocks/>
              <a:stCxn id="27" idx="6"/>
            </p:cNvCxnSpPr>
            <p:nvPr/>
          </p:nvCxnSpPr>
          <p:spPr>
            <a:xfrm>
              <a:off x="8436078" y="5601913"/>
              <a:ext cx="1190752" cy="0"/>
            </a:xfrm>
            <a:prstGeom prst="line">
              <a:avLst/>
            </a:prstGeom>
            <a:ln w="28575"/>
          </p:spPr>
          <p:style>
            <a:lnRef idx="1">
              <a:schemeClr val="accent3"/>
            </a:lnRef>
            <a:fillRef idx="0">
              <a:schemeClr val="accent3"/>
            </a:fillRef>
            <a:effectRef idx="0">
              <a:schemeClr val="accent3"/>
            </a:effectRef>
            <a:fontRef idx="minor">
              <a:schemeClr val="tx1"/>
            </a:fontRef>
          </p:style>
        </p:cxnSp>
      </p:grpSp>
    </p:spTree>
    <p:extLst>
      <p:ext uri="{BB962C8B-B14F-4D97-AF65-F5344CB8AC3E}">
        <p14:creationId xmlns:p14="http://schemas.microsoft.com/office/powerpoint/2010/main" val="359191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F3328-A571-8F92-22BF-0FD241B9CEDE}"/>
              </a:ext>
            </a:extLst>
          </p:cNvPr>
          <p:cNvSpPr>
            <a:spLocks noGrp="1"/>
          </p:cNvSpPr>
          <p:nvPr>
            <p:ph type="title"/>
          </p:nvPr>
        </p:nvSpPr>
        <p:spPr>
          <a:xfrm>
            <a:off x="550862" y="580363"/>
            <a:ext cx="5437188" cy="1997855"/>
          </a:xfrm>
        </p:spPr>
        <p:txBody>
          <a:bodyPr wrap="square" anchor="t">
            <a:normAutofit/>
          </a:bodyPr>
          <a:lstStyle/>
          <a:p>
            <a:r>
              <a:rPr lang="en-US" dirty="0"/>
              <a:t>DIAMETER</a:t>
            </a:r>
          </a:p>
        </p:txBody>
      </p:sp>
      <p:sp>
        <p:nvSpPr>
          <p:cNvPr id="3" name="Content Placeholder 2">
            <a:extLst>
              <a:ext uri="{FF2B5EF4-FFF2-40B4-BE49-F238E27FC236}">
                <a16:creationId xmlns:a16="http://schemas.microsoft.com/office/drawing/2014/main" id="{C8852FAF-9E35-D9A0-A867-D1BD9BE88576}"/>
              </a:ext>
            </a:extLst>
          </p:cNvPr>
          <p:cNvSpPr>
            <a:spLocks noGrp="1"/>
          </p:cNvSpPr>
          <p:nvPr>
            <p:ph idx="1"/>
          </p:nvPr>
        </p:nvSpPr>
        <p:spPr>
          <a:xfrm>
            <a:off x="7140575" y="1520825"/>
            <a:ext cx="4500562" cy="4572000"/>
          </a:xfrm>
        </p:spPr>
        <p:txBody>
          <a:bodyPr anchor="t">
            <a:normAutofit/>
          </a:bodyPr>
          <a:lstStyle/>
          <a:p>
            <a:r>
              <a:rPr lang="en-US" dirty="0"/>
              <a:t>the longest distance between any two nodes in the network, </a:t>
            </a:r>
            <a:r>
              <a:rPr lang="en-US"/>
              <a:t>excluding unreachable pairs</a:t>
            </a:r>
            <a:endParaRPr lang="en-US" dirty="0"/>
          </a:p>
        </p:txBody>
      </p:sp>
      <p:sp>
        <p:nvSpPr>
          <p:cNvPr id="4" name="Date Placeholder 3">
            <a:extLst>
              <a:ext uri="{FF2B5EF4-FFF2-40B4-BE49-F238E27FC236}">
                <a16:creationId xmlns:a16="http://schemas.microsoft.com/office/drawing/2014/main" id="{0C178537-6132-7B38-F064-32F593321A36}"/>
              </a:ext>
            </a:extLst>
          </p:cNvPr>
          <p:cNvSpPr>
            <a:spLocks noGrp="1"/>
          </p:cNvSpPr>
          <p:nvPr>
            <p:ph type="dt" sz="half" idx="10"/>
          </p:nvPr>
        </p:nvSpPr>
        <p:spPr>
          <a:xfrm>
            <a:off x="550863" y="6507212"/>
            <a:ext cx="2628900" cy="153888"/>
          </a:xfrm>
        </p:spPr>
        <p:txBody>
          <a:bodyPr>
            <a:normAutofit/>
          </a:bodyPr>
          <a:lstStyle/>
          <a:p>
            <a:pPr>
              <a:spcAft>
                <a:spcPts val="600"/>
              </a:spcAft>
            </a:pPr>
            <a:r>
              <a:rPr lang="en-US"/>
              <a:t>Thursday, January 5, 2023</a:t>
            </a:r>
          </a:p>
        </p:txBody>
      </p:sp>
      <p:sp>
        <p:nvSpPr>
          <p:cNvPr id="5" name="Footer Placeholder 4">
            <a:extLst>
              <a:ext uri="{FF2B5EF4-FFF2-40B4-BE49-F238E27FC236}">
                <a16:creationId xmlns:a16="http://schemas.microsoft.com/office/drawing/2014/main" id="{02881279-1A42-93B1-A122-653591905A2F}"/>
              </a:ext>
            </a:extLst>
          </p:cNvPr>
          <p:cNvSpPr>
            <a:spLocks noGrp="1"/>
          </p:cNvSpPr>
          <p:nvPr>
            <p:ph type="ftr" sz="quarter" idx="11"/>
          </p:nvPr>
        </p:nvSpPr>
        <p:spPr>
          <a:xfrm>
            <a:off x="3359150" y="6507212"/>
            <a:ext cx="6379210" cy="153888"/>
          </a:xfrm>
        </p:spPr>
        <p:txBody>
          <a:bodyPr>
            <a:normAutofit/>
          </a:bodyPr>
          <a:lstStyle/>
          <a:p>
            <a:pPr>
              <a:spcAft>
                <a:spcPts val="600"/>
              </a:spcAft>
            </a:pPr>
            <a:r>
              <a:rPr lang="en-US"/>
              <a:t>Social Network Analysis, explained</a:t>
            </a:r>
          </a:p>
        </p:txBody>
      </p:sp>
      <p:sp>
        <p:nvSpPr>
          <p:cNvPr id="6" name="Slide Number Placeholder 5">
            <a:extLst>
              <a:ext uri="{FF2B5EF4-FFF2-40B4-BE49-F238E27FC236}">
                <a16:creationId xmlns:a16="http://schemas.microsoft.com/office/drawing/2014/main" id="{6DD5F484-2AEC-6057-A087-0AFDC4B6809B}"/>
              </a:ext>
            </a:extLst>
          </p:cNvPr>
          <p:cNvSpPr>
            <a:spLocks noGrp="1"/>
          </p:cNvSpPr>
          <p:nvPr>
            <p:ph type="sldNum" sz="quarter" idx="12"/>
          </p:nvPr>
        </p:nvSpPr>
        <p:spPr>
          <a:xfrm>
            <a:off x="9948863" y="6507212"/>
            <a:ext cx="1692274" cy="153888"/>
          </a:xfrm>
        </p:spPr>
        <p:txBody>
          <a:bodyPr>
            <a:normAutofit/>
          </a:bodyPr>
          <a:lstStyle/>
          <a:p>
            <a:pPr>
              <a:spcAft>
                <a:spcPts val="600"/>
              </a:spcAft>
            </a:pPr>
            <a:fld id="{DBA1B0FB-D917-4C8C-928F-313BD683BF39}" type="slidenum">
              <a:rPr lang="en-US" smtClean="0"/>
              <a:pPr>
                <a:spcAft>
                  <a:spcPts val="600"/>
                </a:spcAft>
              </a:pPr>
              <a:t>23</a:t>
            </a:fld>
            <a:endParaRPr lang="en-US"/>
          </a:p>
        </p:txBody>
      </p:sp>
      <p:graphicFrame>
        <p:nvGraphicFramePr>
          <p:cNvPr id="9" name="Table 8">
            <a:extLst>
              <a:ext uri="{FF2B5EF4-FFF2-40B4-BE49-F238E27FC236}">
                <a16:creationId xmlns:a16="http://schemas.microsoft.com/office/drawing/2014/main" id="{5A50D01C-D70A-B40E-42B0-08BFD044CC6A}"/>
              </a:ext>
            </a:extLst>
          </p:cNvPr>
          <p:cNvGraphicFramePr>
            <a:graphicFrameLocks noGrp="1"/>
          </p:cNvGraphicFramePr>
          <p:nvPr/>
        </p:nvGraphicFramePr>
        <p:xfrm>
          <a:off x="9561095" y="6112042"/>
          <a:ext cx="208280" cy="365760"/>
        </p:xfrm>
        <a:graphic>
          <a:graphicData uri="http://schemas.openxmlformats.org/drawingml/2006/table">
            <a:tbl>
              <a:tblPr/>
              <a:tblGrid>
                <a:gridCol w="208280">
                  <a:extLst>
                    <a:ext uri="{9D8B030D-6E8A-4147-A177-3AD203B41FA5}">
                      <a16:colId xmlns:a16="http://schemas.microsoft.com/office/drawing/2014/main" val="1907643662"/>
                    </a:ext>
                  </a:extLst>
                </a:gridCol>
              </a:tblGrid>
              <a:tr h="0">
                <a:tc>
                  <a:txBody>
                    <a:bodyPr/>
                    <a:lstStyle/>
                    <a:p>
                      <a:endParaRPr lang="en-US" dirty="0"/>
                    </a:p>
                  </a:txBody>
                  <a:tcPr>
                    <a:lnL>
                      <a:noFill/>
                    </a:lnL>
                    <a:lnR>
                      <a:noFill/>
                    </a:lnR>
                    <a:lnT>
                      <a:noFill/>
                    </a:lnT>
                    <a:lnB>
                      <a:noFill/>
                    </a:lnB>
                  </a:tcPr>
                </a:tc>
                <a:extLst>
                  <a:ext uri="{0D108BD9-81ED-4DB2-BD59-A6C34878D82A}">
                    <a16:rowId xmlns:a16="http://schemas.microsoft.com/office/drawing/2014/main" val="2759318657"/>
                  </a:ext>
                </a:extLst>
              </a:tr>
            </a:tbl>
          </a:graphicData>
        </a:graphic>
      </p:graphicFrame>
      <p:grpSp>
        <p:nvGrpSpPr>
          <p:cNvPr id="7" name="Group 6">
            <a:extLst>
              <a:ext uri="{FF2B5EF4-FFF2-40B4-BE49-F238E27FC236}">
                <a16:creationId xmlns:a16="http://schemas.microsoft.com/office/drawing/2014/main" id="{ACD7584D-EDB8-064A-AC23-B2A45EE29682}"/>
              </a:ext>
            </a:extLst>
          </p:cNvPr>
          <p:cNvGrpSpPr>
            <a:grpSpLocks noChangeAspect="1"/>
          </p:cNvGrpSpPr>
          <p:nvPr/>
        </p:nvGrpSpPr>
        <p:grpSpPr>
          <a:xfrm>
            <a:off x="2468880" y="1097280"/>
            <a:ext cx="3262648" cy="2286000"/>
            <a:chOff x="7293078" y="3677863"/>
            <a:chExt cx="3561724" cy="2495550"/>
          </a:xfrm>
        </p:grpSpPr>
        <p:cxnSp>
          <p:nvCxnSpPr>
            <p:cNvPr id="10" name="Straight Connector 9">
              <a:extLst>
                <a:ext uri="{FF2B5EF4-FFF2-40B4-BE49-F238E27FC236}">
                  <a16:creationId xmlns:a16="http://schemas.microsoft.com/office/drawing/2014/main" id="{1D2AF79C-F832-D646-DA5E-9BCEEBF75490}"/>
                </a:ext>
              </a:extLst>
            </p:cNvPr>
            <p:cNvCxnSpPr>
              <a:cxnSpLocks/>
              <a:stCxn id="29" idx="5"/>
            </p:cNvCxnSpPr>
            <p:nvPr/>
          </p:nvCxnSpPr>
          <p:spPr>
            <a:xfrm>
              <a:off x="9447392" y="4653475"/>
              <a:ext cx="391933" cy="680525"/>
            </a:xfrm>
            <a:prstGeom prst="line">
              <a:avLst/>
            </a:prstGeom>
            <a:ln w="28575"/>
          </p:spPr>
          <p:style>
            <a:lnRef idx="1">
              <a:schemeClr val="accent3"/>
            </a:lnRef>
            <a:fillRef idx="0">
              <a:schemeClr val="accent3"/>
            </a:fillRef>
            <a:effectRef idx="0">
              <a:schemeClr val="accent3"/>
            </a:effectRef>
            <a:fontRef idx="minor">
              <a:schemeClr val="tx1"/>
            </a:fontRef>
          </p:style>
        </p:cxnSp>
        <p:grpSp>
          <p:nvGrpSpPr>
            <p:cNvPr id="11" name="Group 10">
              <a:extLst>
                <a:ext uri="{FF2B5EF4-FFF2-40B4-BE49-F238E27FC236}">
                  <a16:creationId xmlns:a16="http://schemas.microsoft.com/office/drawing/2014/main" id="{68DCA444-0906-A857-ED50-1007D6B898E1}"/>
                </a:ext>
              </a:extLst>
            </p:cNvPr>
            <p:cNvGrpSpPr>
              <a:grpSpLocks noChangeAspect="1"/>
            </p:cNvGrpSpPr>
            <p:nvPr/>
          </p:nvGrpSpPr>
          <p:grpSpPr>
            <a:xfrm>
              <a:off x="8471780" y="3677863"/>
              <a:ext cx="1143000" cy="1143000"/>
              <a:chOff x="5347407" y="717500"/>
              <a:chExt cx="5943603" cy="5943601"/>
            </a:xfrm>
          </p:grpSpPr>
          <p:sp>
            <p:nvSpPr>
              <p:cNvPr id="29" name="Oval 28">
                <a:extLst>
                  <a:ext uri="{FF2B5EF4-FFF2-40B4-BE49-F238E27FC236}">
                    <a16:creationId xmlns:a16="http://schemas.microsoft.com/office/drawing/2014/main" id="{7E6A643A-F1FE-DD38-B8A8-D497441BD47A}"/>
                  </a:ext>
                </a:extLst>
              </p:cNvPr>
              <p:cNvSpPr/>
              <p:nvPr/>
            </p:nvSpPr>
            <p:spPr>
              <a:xfrm>
                <a:off x="5347410" y="717500"/>
                <a:ext cx="5943600" cy="594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A picture containing text, clipart&#10;&#10;Description automatically generated">
                <a:extLst>
                  <a:ext uri="{FF2B5EF4-FFF2-40B4-BE49-F238E27FC236}">
                    <a16:creationId xmlns:a16="http://schemas.microsoft.com/office/drawing/2014/main" id="{2C8AD8C7-E92B-21EF-9E5B-E0F6E11789F3}"/>
                  </a:ext>
                </a:extLst>
              </p:cNvPr>
              <p:cNvPicPr>
                <a:picLocks noChangeAspect="1"/>
              </p:cNvPicPr>
              <p:nvPr/>
            </p:nvPicPr>
            <p:blipFill rotWithShape="1">
              <a:blip r:embed="rId2"/>
              <a:srcRect l="-44001" t="-2880" r="-44001" b="16214"/>
              <a:stretch/>
            </p:blipFill>
            <p:spPr>
              <a:xfrm>
                <a:off x="5347407" y="717501"/>
                <a:ext cx="5943603" cy="5943600"/>
              </a:xfrm>
              <a:prstGeom prst="ellipse">
                <a:avLst/>
              </a:prstGeom>
            </p:spPr>
          </p:pic>
        </p:grpSp>
        <p:grpSp>
          <p:nvGrpSpPr>
            <p:cNvPr id="13" name="Group 12">
              <a:extLst>
                <a:ext uri="{FF2B5EF4-FFF2-40B4-BE49-F238E27FC236}">
                  <a16:creationId xmlns:a16="http://schemas.microsoft.com/office/drawing/2014/main" id="{EDC5AF27-11D0-80AB-74B7-7CB3D3B6FA11}"/>
                </a:ext>
              </a:extLst>
            </p:cNvPr>
            <p:cNvGrpSpPr>
              <a:grpSpLocks noChangeAspect="1"/>
            </p:cNvGrpSpPr>
            <p:nvPr/>
          </p:nvGrpSpPr>
          <p:grpSpPr>
            <a:xfrm>
              <a:off x="7293078" y="5030413"/>
              <a:ext cx="1143000" cy="1143000"/>
              <a:chOff x="5741722" y="457200"/>
              <a:chExt cx="5943603" cy="5943600"/>
            </a:xfrm>
          </p:grpSpPr>
          <p:sp>
            <p:nvSpPr>
              <p:cNvPr id="25" name="Oval 24">
                <a:extLst>
                  <a:ext uri="{FF2B5EF4-FFF2-40B4-BE49-F238E27FC236}">
                    <a16:creationId xmlns:a16="http://schemas.microsoft.com/office/drawing/2014/main" id="{B2D6D1A0-705E-36BB-43A2-E35D3DC99B0B}"/>
                  </a:ext>
                </a:extLst>
              </p:cNvPr>
              <p:cNvSpPr/>
              <p:nvPr/>
            </p:nvSpPr>
            <p:spPr>
              <a:xfrm>
                <a:off x="5741725" y="457200"/>
                <a:ext cx="5943600" cy="594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descr="A picture containing clipart, vector graphics&#10;&#10;Description automatically generated">
                <a:extLst>
                  <a:ext uri="{FF2B5EF4-FFF2-40B4-BE49-F238E27FC236}">
                    <a16:creationId xmlns:a16="http://schemas.microsoft.com/office/drawing/2014/main" id="{973A9B82-A6D6-1C67-3668-A3E186229E71}"/>
                  </a:ext>
                </a:extLst>
              </p:cNvPr>
              <p:cNvPicPr>
                <a:picLocks noChangeAspect="1"/>
              </p:cNvPicPr>
              <p:nvPr/>
            </p:nvPicPr>
            <p:blipFill rotWithShape="1">
              <a:blip r:embed="rId3"/>
              <a:srcRect l="-37382" t="-3716" r="-37382" b="17049"/>
              <a:stretch/>
            </p:blipFill>
            <p:spPr>
              <a:xfrm>
                <a:off x="5741722" y="457200"/>
                <a:ext cx="5943603" cy="5943600"/>
              </a:xfrm>
              <a:prstGeom prst="ellipse">
                <a:avLst/>
              </a:prstGeom>
            </p:spPr>
          </p:pic>
        </p:grpSp>
        <p:cxnSp>
          <p:nvCxnSpPr>
            <p:cNvPr id="15" name="Straight Arrow Connector 14">
              <a:extLst>
                <a:ext uri="{FF2B5EF4-FFF2-40B4-BE49-F238E27FC236}">
                  <a16:creationId xmlns:a16="http://schemas.microsoft.com/office/drawing/2014/main" id="{5E999470-8A65-BEB7-5358-5CC412D3C2A2}"/>
                </a:ext>
              </a:extLst>
            </p:cNvPr>
            <p:cNvCxnSpPr>
              <a:stCxn id="31" idx="3"/>
              <a:endCxn id="27" idx="7"/>
            </p:cNvCxnSpPr>
            <p:nvPr/>
          </p:nvCxnSpPr>
          <p:spPr>
            <a:xfrm flipH="1">
              <a:off x="8268690" y="4653475"/>
              <a:ext cx="370478" cy="544326"/>
            </a:xfrm>
            <a:prstGeom prst="straightConnector1">
              <a:avLst/>
            </a:prstGeom>
            <a:ln w="28575">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nvGrpSpPr>
            <p:cNvPr id="16" name="Group 15">
              <a:extLst>
                <a:ext uri="{FF2B5EF4-FFF2-40B4-BE49-F238E27FC236}">
                  <a16:creationId xmlns:a16="http://schemas.microsoft.com/office/drawing/2014/main" id="{314CE188-CC4F-A014-ADE7-5BAA75E6B579}"/>
                </a:ext>
              </a:extLst>
            </p:cNvPr>
            <p:cNvGrpSpPr>
              <a:grpSpLocks noChangeAspect="1"/>
            </p:cNvGrpSpPr>
            <p:nvPr/>
          </p:nvGrpSpPr>
          <p:grpSpPr>
            <a:xfrm>
              <a:off x="9507607" y="5030413"/>
              <a:ext cx="1347195" cy="1143000"/>
              <a:chOff x="2895896" y="137799"/>
              <a:chExt cx="7381875" cy="6263002"/>
            </a:xfrm>
          </p:grpSpPr>
          <p:sp>
            <p:nvSpPr>
              <p:cNvPr id="18" name="Oval 17">
                <a:extLst>
                  <a:ext uri="{FF2B5EF4-FFF2-40B4-BE49-F238E27FC236}">
                    <a16:creationId xmlns:a16="http://schemas.microsoft.com/office/drawing/2014/main" id="{AE27D966-4435-3567-FE93-6FCF419D6C31}"/>
                  </a:ext>
                </a:extLst>
              </p:cNvPr>
              <p:cNvSpPr/>
              <p:nvPr/>
            </p:nvSpPr>
            <p:spPr>
              <a:xfrm>
                <a:off x="3549172" y="457200"/>
                <a:ext cx="5943600" cy="594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picture containing text&#10;&#10;Description automatically generated">
                <a:extLst>
                  <a:ext uri="{FF2B5EF4-FFF2-40B4-BE49-F238E27FC236}">
                    <a16:creationId xmlns:a16="http://schemas.microsoft.com/office/drawing/2014/main" id="{42DC54DC-728D-6EA0-AA83-92950639088D}"/>
                  </a:ext>
                </a:extLst>
              </p:cNvPr>
              <p:cNvPicPr>
                <a:picLocks noChangeAspect="1"/>
              </p:cNvPicPr>
              <p:nvPr/>
            </p:nvPicPr>
            <p:blipFill rotWithShape="1">
              <a:blip r:embed="rId4"/>
              <a:srcRect l="-31848" t="-9890" r="-32426" b="18566"/>
              <a:stretch/>
            </p:blipFill>
            <p:spPr>
              <a:xfrm>
                <a:off x="2895896" y="137799"/>
                <a:ext cx="7381875" cy="6263002"/>
              </a:xfrm>
              <a:prstGeom prst="ellipse">
                <a:avLst/>
              </a:prstGeom>
            </p:spPr>
          </p:pic>
        </p:grpSp>
        <p:cxnSp>
          <p:nvCxnSpPr>
            <p:cNvPr id="17" name="Straight Connector 16">
              <a:extLst>
                <a:ext uri="{FF2B5EF4-FFF2-40B4-BE49-F238E27FC236}">
                  <a16:creationId xmlns:a16="http://schemas.microsoft.com/office/drawing/2014/main" id="{E21830F5-95D6-F8AE-4927-34EC14408BE1}"/>
                </a:ext>
              </a:extLst>
            </p:cNvPr>
            <p:cNvCxnSpPr>
              <a:cxnSpLocks/>
              <a:stCxn id="27" idx="6"/>
            </p:cNvCxnSpPr>
            <p:nvPr/>
          </p:nvCxnSpPr>
          <p:spPr>
            <a:xfrm>
              <a:off x="8436078" y="5601913"/>
              <a:ext cx="1190752" cy="0"/>
            </a:xfrm>
            <a:prstGeom prst="line">
              <a:avLst/>
            </a:prstGeom>
            <a:ln w="28575"/>
          </p:spPr>
          <p:style>
            <a:lnRef idx="1">
              <a:schemeClr val="accent3"/>
            </a:lnRef>
            <a:fillRef idx="0">
              <a:schemeClr val="accent3"/>
            </a:fillRef>
            <a:effectRef idx="0">
              <a:schemeClr val="accent3"/>
            </a:effectRef>
            <a:fontRef idx="minor">
              <a:schemeClr val="tx1"/>
            </a:fontRef>
          </p:style>
        </p:cxnSp>
      </p:grpSp>
    </p:spTree>
    <p:extLst>
      <p:ext uri="{BB962C8B-B14F-4D97-AF65-F5344CB8AC3E}">
        <p14:creationId xmlns:p14="http://schemas.microsoft.com/office/powerpoint/2010/main" val="428842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Josephine McKelvy, PhD</a:t>
            </a:r>
          </a:p>
          <a:p>
            <a:r>
              <a:rPr lang="en-US" dirty="0"/>
              <a:t>Josephine.mckelvy@gmail.com</a:t>
            </a:r>
          </a:p>
          <a:p>
            <a:r>
              <a:rPr lang="en-US" dirty="0"/>
              <a:t>Josephinemckelvy.wordpress.com </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Thursday, January 5, 2023</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Social Network Analysis, explained</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24</a:t>
            </a:fld>
            <a:endParaRPr lang="en-US"/>
          </a:p>
        </p:txBody>
      </p:sp>
    </p:spTree>
    <p:extLst>
      <p:ext uri="{BB962C8B-B14F-4D97-AF65-F5344CB8AC3E}">
        <p14:creationId xmlns:p14="http://schemas.microsoft.com/office/powerpoint/2010/main" val="32477988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a:t>Chart</a:t>
            </a:r>
          </a:p>
        </p:txBody>
      </p:sp>
      <p:graphicFrame>
        <p:nvGraphicFramePr>
          <p:cNvPr id="11" name="Content Placeholder 10" descr="Bar Chart Placeholder ">
            <a:extLst>
              <a:ext uri="{FF2B5EF4-FFF2-40B4-BE49-F238E27FC236}">
                <a16:creationId xmlns:a16="http://schemas.microsoft.com/office/drawing/2014/main" id="{E4A6D503-95F0-4FD3-86D4-D1170C6E2B64}"/>
              </a:ext>
            </a:extLst>
          </p:cNvPr>
          <p:cNvGraphicFramePr>
            <a:graphicFrameLocks noGrp="1"/>
          </p:cNvGraphicFramePr>
          <p:nvPr>
            <p:ph idx="1"/>
            <p:extLst>
              <p:ext uri="{D42A27DB-BD31-4B8C-83A1-F6EECF244321}">
                <p14:modId xmlns:p14="http://schemas.microsoft.com/office/powerpoint/2010/main" val="372078104"/>
              </p:ext>
            </p:extLst>
          </p:nvPr>
        </p:nvGraphicFramePr>
        <p:xfrm>
          <a:off x="550863" y="2112963"/>
          <a:ext cx="11090275" cy="3979862"/>
        </p:xfrm>
        <a:graphic>
          <a:graphicData uri="http://schemas.openxmlformats.org/drawingml/2006/chart">
            <c:chart xmlns:c="http://schemas.openxmlformats.org/drawingml/2006/chart" xmlns:r="http://schemas.openxmlformats.org/officeDocument/2006/relationships" r:id="rId2"/>
          </a:graphicData>
        </a:graphic>
      </p:graphicFrame>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Thursday, January 5, 2023</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Social Network Analysis, explained</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25</a:t>
            </a:fld>
            <a:endParaRPr lang="en-US"/>
          </a:p>
        </p:txBody>
      </p:sp>
    </p:spTree>
    <p:extLst>
      <p:ext uri="{BB962C8B-B14F-4D97-AF65-F5344CB8AC3E}">
        <p14:creationId xmlns:p14="http://schemas.microsoft.com/office/powerpoint/2010/main" val="3740286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Table</a:t>
            </a:r>
          </a:p>
        </p:txBody>
      </p:sp>
      <p:graphicFrame>
        <p:nvGraphicFramePr>
          <p:cNvPr id="13" name="Table 13">
            <a:extLst>
              <a:ext uri="{FF2B5EF4-FFF2-40B4-BE49-F238E27FC236}">
                <a16:creationId xmlns:a16="http://schemas.microsoft.com/office/drawing/2014/main" id="{914D6EE3-4782-45C1-A75C-003483879C97}"/>
              </a:ext>
            </a:extLst>
          </p:cNvPr>
          <p:cNvGraphicFramePr>
            <a:graphicFrameLocks noGrp="1"/>
          </p:cNvGraphicFramePr>
          <p:nvPr>
            <p:ph idx="1"/>
            <p:extLst>
              <p:ext uri="{D42A27DB-BD31-4B8C-83A1-F6EECF244321}">
                <p14:modId xmlns:p14="http://schemas.microsoft.com/office/powerpoint/2010/main" val="1257237952"/>
              </p:ext>
            </p:extLst>
          </p:nvPr>
        </p:nvGraphicFramePr>
        <p:xfrm>
          <a:off x="550863" y="2112963"/>
          <a:ext cx="11090275" cy="2466720"/>
        </p:xfrm>
        <a:graphic>
          <a:graphicData uri="http://schemas.openxmlformats.org/drawingml/2006/table">
            <a:tbl>
              <a:tblPr firstRow="1" bandRow="1">
                <a:tableStyleId>{7DF18680-E054-41AD-8BC1-D1AEF772440D}</a:tableStyleId>
              </a:tblPr>
              <a:tblGrid>
                <a:gridCol w="2218055">
                  <a:extLst>
                    <a:ext uri="{9D8B030D-6E8A-4147-A177-3AD203B41FA5}">
                      <a16:colId xmlns:a16="http://schemas.microsoft.com/office/drawing/2014/main" val="562691606"/>
                    </a:ext>
                  </a:extLst>
                </a:gridCol>
                <a:gridCol w="2218055">
                  <a:extLst>
                    <a:ext uri="{9D8B030D-6E8A-4147-A177-3AD203B41FA5}">
                      <a16:colId xmlns:a16="http://schemas.microsoft.com/office/drawing/2014/main" val="3970149589"/>
                    </a:ext>
                  </a:extLst>
                </a:gridCol>
                <a:gridCol w="2218055">
                  <a:extLst>
                    <a:ext uri="{9D8B030D-6E8A-4147-A177-3AD203B41FA5}">
                      <a16:colId xmlns:a16="http://schemas.microsoft.com/office/drawing/2014/main" val="1552287268"/>
                    </a:ext>
                  </a:extLst>
                </a:gridCol>
                <a:gridCol w="2218055">
                  <a:extLst>
                    <a:ext uri="{9D8B030D-6E8A-4147-A177-3AD203B41FA5}">
                      <a16:colId xmlns:a16="http://schemas.microsoft.com/office/drawing/2014/main" val="3637583548"/>
                    </a:ext>
                  </a:extLst>
                </a:gridCol>
                <a:gridCol w="2218055">
                  <a:extLst>
                    <a:ext uri="{9D8B030D-6E8A-4147-A177-3AD203B41FA5}">
                      <a16:colId xmlns:a16="http://schemas.microsoft.com/office/drawing/2014/main" val="1751413396"/>
                    </a:ext>
                  </a:extLst>
                </a:gridCol>
              </a:tblGrid>
              <a:tr h="493344">
                <a:tc>
                  <a:txBody>
                    <a:bodyPr/>
                    <a:lstStyle/>
                    <a:p>
                      <a:pPr algn="ctr"/>
                      <a:endParaRPr lang="en-US" dirty="0"/>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tc>
                  <a:txBody>
                    <a:bodyPr/>
                    <a:lstStyle/>
                    <a:p>
                      <a:pPr algn="ctr"/>
                      <a:r>
                        <a:rPr lang="en-US" dirty="0"/>
                        <a:t>Category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93002138"/>
                  </a:ext>
                </a:extLst>
              </a:tr>
              <a:tr h="493344">
                <a:tc>
                  <a:txBody>
                    <a:bodyPr/>
                    <a:lstStyle/>
                    <a:p>
                      <a:pPr algn="ctr"/>
                      <a:r>
                        <a:rPr lang="en-US" dirty="0">
                          <a:solidFill>
                            <a:schemeClr val="tx1"/>
                          </a:solidFill>
                        </a:rPr>
                        <a:t>Item 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2611538"/>
                  </a:ext>
                </a:extLst>
              </a:tr>
              <a:tr h="493344">
                <a:tc>
                  <a:txBody>
                    <a:bodyPr/>
                    <a:lstStyle/>
                    <a:p>
                      <a:pPr algn="ctr"/>
                      <a:r>
                        <a:rPr lang="en-US" dirty="0">
                          <a:solidFill>
                            <a:schemeClr val="tx1"/>
                          </a:solidFill>
                        </a:rPr>
                        <a:t>Item 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5.1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0915798"/>
                  </a:ext>
                </a:extLst>
              </a:tr>
              <a:tr h="493344">
                <a:tc>
                  <a:txBody>
                    <a:bodyPr/>
                    <a:lstStyle/>
                    <a:p>
                      <a:pPr algn="ctr"/>
                      <a:r>
                        <a:rPr lang="en-US" dirty="0">
                          <a:solidFill>
                            <a:schemeClr val="tx1"/>
                          </a:solidFill>
                        </a:rPr>
                        <a:t>Item 3</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2.1</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2.8</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6691047"/>
                  </a:ext>
                </a:extLst>
              </a:tr>
              <a:tr h="493344">
                <a:tc>
                  <a:txBody>
                    <a:bodyPr/>
                    <a:lstStyle/>
                    <a:p>
                      <a:pPr algn="ctr"/>
                      <a:r>
                        <a:rPr lang="en-US" dirty="0">
                          <a:solidFill>
                            <a:schemeClr val="tx1"/>
                          </a:solidFill>
                        </a:rPr>
                        <a:t>Item 4</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4.5</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2.2</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269701"/>
                  </a:ext>
                </a:extLst>
              </a:tr>
            </a:tbl>
          </a:graphicData>
        </a:graphic>
      </p:graphicFrame>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Thursday, January 5, 2023</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Social Network Analysis, explained</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26</a:t>
            </a:fld>
            <a:endParaRPr lang="en-US"/>
          </a:p>
        </p:txBody>
      </p:sp>
    </p:spTree>
    <p:extLst>
      <p:ext uri="{BB962C8B-B14F-4D97-AF65-F5344CB8AC3E}">
        <p14:creationId xmlns:p14="http://schemas.microsoft.com/office/powerpoint/2010/main" val="2496947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4" y="549275"/>
            <a:ext cx="3566160" cy="3384550"/>
          </a:xfrm>
        </p:spPr>
        <p:txBody>
          <a:bodyPr>
            <a:normAutofit/>
          </a:bodyPr>
          <a:lstStyle/>
          <a:p>
            <a:r>
              <a:rPr lang="en-US" dirty="0"/>
              <a:t>The way to get started is to quit talking and begin doing.</a:t>
            </a:r>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50863" y="4097338"/>
            <a:ext cx="3565524" cy="2351087"/>
          </a:xfrm>
        </p:spPr>
        <p:txBody>
          <a:bodyPr/>
          <a:lstStyle/>
          <a:p>
            <a:r>
              <a:rPr lang="en-US" dirty="0"/>
              <a:t>Walt Disney</a:t>
            </a: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Thursday, January 5, 2023</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Social Network Analysis, explained</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27</a:t>
            </a:fld>
            <a:endParaRPr lang="en-US"/>
          </a:p>
        </p:txBody>
      </p:sp>
    </p:spTree>
    <p:extLst>
      <p:ext uri="{BB962C8B-B14F-4D97-AF65-F5344CB8AC3E}">
        <p14:creationId xmlns:p14="http://schemas.microsoft.com/office/powerpoint/2010/main" val="395518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dirty="0"/>
              <a:t>Team</a:t>
            </a:r>
          </a:p>
        </p:txBody>
      </p:sp>
      <p:pic>
        <p:nvPicPr>
          <p:cNvPr id="17" name="Picture Placeholder 16" descr="A man smiling in the office">
            <a:extLst>
              <a:ext uri="{FF2B5EF4-FFF2-40B4-BE49-F238E27FC236}">
                <a16:creationId xmlns:a16="http://schemas.microsoft.com/office/drawing/2014/main" id="{05ED5B1E-974F-476C-A3C9-572D3602E95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078992" y="1990724"/>
            <a:ext cx="1691640" cy="1435608"/>
          </a:xfrm>
        </p:spPr>
      </p:pic>
      <p:pic>
        <p:nvPicPr>
          <p:cNvPr id="36" name="Picture Placeholder 35" descr="A lady smiling in the office">
            <a:extLst>
              <a:ext uri="{FF2B5EF4-FFF2-40B4-BE49-F238E27FC236}">
                <a16:creationId xmlns:a16="http://schemas.microsoft.com/office/drawing/2014/main" id="{F3CCCCDF-EA66-4F5E-98F3-A05239CBBAC4}"/>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838384" y="1990724"/>
            <a:ext cx="1691640" cy="1435608"/>
          </a:xfrm>
        </p:spPr>
      </p:pic>
      <p:pic>
        <p:nvPicPr>
          <p:cNvPr id="38" name="Picture Placeholder 37" descr="A lady in the office smiling at the camera&#10;">
            <a:extLst>
              <a:ext uri="{FF2B5EF4-FFF2-40B4-BE49-F238E27FC236}">
                <a16:creationId xmlns:a16="http://schemas.microsoft.com/office/drawing/2014/main" id="{8A6BB597-41F4-432E-8432-8F39511B294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661976" y="1993392"/>
            <a:ext cx="1691640" cy="1435608"/>
          </a:xfrm>
        </p:spPr>
      </p:pic>
      <p:pic>
        <p:nvPicPr>
          <p:cNvPr id="40" name="Picture Placeholder 39" descr="Smiling man with a beard">
            <a:extLst>
              <a:ext uri="{FF2B5EF4-FFF2-40B4-BE49-F238E27FC236}">
                <a16:creationId xmlns:a16="http://schemas.microsoft.com/office/drawing/2014/main" id="{76B2FC80-9F3B-46D8-94D9-882D90A858F6}"/>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485568" y="1990724"/>
            <a:ext cx="1691640" cy="1435608"/>
          </a:xfrm>
        </p:spPr>
      </p:pic>
      <p:sp>
        <p:nvSpPr>
          <p:cNvPr id="41" name="Text Placeholder 40">
            <a:extLst>
              <a:ext uri="{FF2B5EF4-FFF2-40B4-BE49-F238E27FC236}">
                <a16:creationId xmlns:a16="http://schemas.microsoft.com/office/drawing/2014/main" id="{91181F6D-A54F-4289-8C36-80ECE3B2C8E2}"/>
              </a:ext>
            </a:extLst>
          </p:cNvPr>
          <p:cNvSpPr>
            <a:spLocks noGrp="1"/>
          </p:cNvSpPr>
          <p:nvPr>
            <p:ph type="body" sz="quarter" idx="18"/>
          </p:nvPr>
        </p:nvSpPr>
        <p:spPr>
          <a:xfrm>
            <a:off x="1079500" y="3781425"/>
            <a:ext cx="1711325" cy="365760"/>
          </a:xfrm>
        </p:spPr>
        <p:txBody>
          <a:bodyPr/>
          <a:lstStyle/>
          <a:p>
            <a:r>
              <a:rPr lang="en-US" dirty="0"/>
              <a:t>Name</a:t>
            </a:r>
          </a:p>
        </p:txBody>
      </p:sp>
      <p:sp>
        <p:nvSpPr>
          <p:cNvPr id="15" name="Subtitle 14">
            <a:extLst>
              <a:ext uri="{FF2B5EF4-FFF2-40B4-BE49-F238E27FC236}">
                <a16:creationId xmlns:a16="http://schemas.microsoft.com/office/drawing/2014/main" id="{84D39D81-9726-4BD7-BDC0-FA0B2AD0D219}"/>
              </a:ext>
            </a:extLst>
          </p:cNvPr>
          <p:cNvSpPr>
            <a:spLocks noGrp="1"/>
          </p:cNvSpPr>
          <p:nvPr>
            <p:ph type="body" sz="quarter" idx="17"/>
          </p:nvPr>
        </p:nvSpPr>
        <p:spPr>
          <a:xfrm>
            <a:off x="1078733" y="4232949"/>
            <a:ext cx="1711572" cy="638175"/>
          </a:xfrm>
        </p:spPr>
        <p:txBody>
          <a:bodyPr/>
          <a:lstStyle/>
          <a:p>
            <a:r>
              <a:rPr lang="en-US" dirty="0"/>
              <a:t>Title</a:t>
            </a:r>
          </a:p>
        </p:txBody>
      </p:sp>
      <p:sp>
        <p:nvSpPr>
          <p:cNvPr id="43" name="Text Placeholder 42">
            <a:extLst>
              <a:ext uri="{FF2B5EF4-FFF2-40B4-BE49-F238E27FC236}">
                <a16:creationId xmlns:a16="http://schemas.microsoft.com/office/drawing/2014/main" id="{E4387CED-5FBE-4AFF-B64D-975B5574F16F}"/>
              </a:ext>
            </a:extLst>
          </p:cNvPr>
          <p:cNvSpPr>
            <a:spLocks noGrp="1"/>
          </p:cNvSpPr>
          <p:nvPr>
            <p:ph type="body" sz="quarter" idx="20"/>
          </p:nvPr>
        </p:nvSpPr>
        <p:spPr>
          <a:xfrm>
            <a:off x="3839151" y="3781425"/>
            <a:ext cx="1711325" cy="365760"/>
          </a:xfrm>
        </p:spPr>
        <p:txBody>
          <a:bodyPr/>
          <a:lstStyle/>
          <a:p>
            <a:r>
              <a:rPr lang="en-US" dirty="0"/>
              <a:t>Name</a:t>
            </a:r>
          </a:p>
        </p:txBody>
      </p:sp>
      <p:sp>
        <p:nvSpPr>
          <p:cNvPr id="42" name="Text Placeholder 41">
            <a:extLst>
              <a:ext uri="{FF2B5EF4-FFF2-40B4-BE49-F238E27FC236}">
                <a16:creationId xmlns:a16="http://schemas.microsoft.com/office/drawing/2014/main" id="{CCDF84CD-BC27-4182-9FBA-9D4FEED95410}"/>
              </a:ext>
            </a:extLst>
          </p:cNvPr>
          <p:cNvSpPr>
            <a:spLocks noGrp="1"/>
          </p:cNvSpPr>
          <p:nvPr>
            <p:ph type="body" sz="quarter" idx="19"/>
          </p:nvPr>
        </p:nvSpPr>
        <p:spPr>
          <a:xfrm>
            <a:off x="3838384" y="4232949"/>
            <a:ext cx="1711572" cy="638175"/>
          </a:xfrm>
        </p:spPr>
        <p:txBody>
          <a:bodyPr/>
          <a:lstStyle/>
          <a:p>
            <a:r>
              <a:rPr lang="en-US" dirty="0"/>
              <a:t>Title</a:t>
            </a:r>
          </a:p>
        </p:txBody>
      </p:sp>
      <p:sp>
        <p:nvSpPr>
          <p:cNvPr id="45" name="Text Placeholder 44">
            <a:extLst>
              <a:ext uri="{FF2B5EF4-FFF2-40B4-BE49-F238E27FC236}">
                <a16:creationId xmlns:a16="http://schemas.microsoft.com/office/drawing/2014/main" id="{FE5CD03B-066A-46AF-8FB8-E8A78074ABEF}"/>
              </a:ext>
            </a:extLst>
          </p:cNvPr>
          <p:cNvSpPr>
            <a:spLocks noGrp="1"/>
          </p:cNvSpPr>
          <p:nvPr>
            <p:ph type="body" sz="quarter" idx="22"/>
          </p:nvPr>
        </p:nvSpPr>
        <p:spPr>
          <a:xfrm>
            <a:off x="6662743" y="3781425"/>
            <a:ext cx="1711325" cy="365760"/>
          </a:xfrm>
        </p:spPr>
        <p:txBody>
          <a:bodyPr/>
          <a:lstStyle/>
          <a:p>
            <a:r>
              <a:rPr lang="en-US" dirty="0"/>
              <a:t>Name</a:t>
            </a:r>
          </a:p>
        </p:txBody>
      </p:sp>
      <p:sp>
        <p:nvSpPr>
          <p:cNvPr id="44" name="Text Placeholder 43">
            <a:extLst>
              <a:ext uri="{FF2B5EF4-FFF2-40B4-BE49-F238E27FC236}">
                <a16:creationId xmlns:a16="http://schemas.microsoft.com/office/drawing/2014/main" id="{10E83414-3440-46C7-8C07-7D073B69C422}"/>
              </a:ext>
            </a:extLst>
          </p:cNvPr>
          <p:cNvSpPr>
            <a:spLocks noGrp="1"/>
          </p:cNvSpPr>
          <p:nvPr>
            <p:ph type="body" sz="quarter" idx="21"/>
          </p:nvPr>
        </p:nvSpPr>
        <p:spPr>
          <a:xfrm>
            <a:off x="6661976" y="4232949"/>
            <a:ext cx="1711572" cy="638175"/>
          </a:xfrm>
        </p:spPr>
        <p:txBody>
          <a:bodyPr/>
          <a:lstStyle/>
          <a:p>
            <a:r>
              <a:rPr lang="en-US" dirty="0"/>
              <a:t>Title</a:t>
            </a:r>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9433112" y="3787288"/>
            <a:ext cx="1711325" cy="365760"/>
          </a:xfrm>
        </p:spPr>
        <p:txBody>
          <a:bodyPr/>
          <a:lstStyle/>
          <a:p>
            <a:r>
              <a:rPr lang="en-US" dirty="0"/>
              <a:t>Name</a:t>
            </a:r>
          </a:p>
        </p:txBody>
      </p:sp>
      <p:sp>
        <p:nvSpPr>
          <p:cNvPr id="3" name="Text Placeholder 2">
            <a:extLst>
              <a:ext uri="{FF2B5EF4-FFF2-40B4-BE49-F238E27FC236}">
                <a16:creationId xmlns:a16="http://schemas.microsoft.com/office/drawing/2014/main" id="{B1C6A53C-7538-4FF9-BC09-EFC116FE7054}"/>
              </a:ext>
            </a:extLst>
          </p:cNvPr>
          <p:cNvSpPr>
            <a:spLocks noGrp="1"/>
          </p:cNvSpPr>
          <p:nvPr>
            <p:ph type="body" sz="quarter" idx="23"/>
          </p:nvPr>
        </p:nvSpPr>
        <p:spPr>
          <a:xfrm>
            <a:off x="9432345" y="4238812"/>
            <a:ext cx="1711572" cy="638175"/>
          </a:xfrm>
        </p:spPr>
        <p:txBody>
          <a:bodyPr/>
          <a:lstStyle/>
          <a:p>
            <a:r>
              <a:rPr lang="en-US" dirty="0"/>
              <a:t>Title</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Thursday, January 5, 2023</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Social Network Analysis, explained</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28</a:t>
            </a:fld>
            <a:endParaRPr lang="en-US"/>
          </a:p>
        </p:txBody>
      </p:sp>
    </p:spTree>
    <p:extLst>
      <p:ext uri="{BB962C8B-B14F-4D97-AF65-F5344CB8AC3E}">
        <p14:creationId xmlns:p14="http://schemas.microsoft.com/office/powerpoint/2010/main" val="2979876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D72D26-24EF-4CBD-9431-A558CB7CA906}"/>
              </a:ext>
            </a:extLst>
          </p:cNvPr>
          <p:cNvSpPr>
            <a:spLocks noGrp="1"/>
          </p:cNvSpPr>
          <p:nvPr>
            <p:ph type="title"/>
          </p:nvPr>
        </p:nvSpPr>
        <p:spPr>
          <a:xfrm>
            <a:off x="550862" y="549275"/>
            <a:ext cx="11091600" cy="1332000"/>
          </a:xfrm>
        </p:spPr>
        <p:txBody>
          <a:bodyPr/>
          <a:lstStyle/>
          <a:p>
            <a:r>
              <a:rPr lang="en-US" dirty="0"/>
              <a:t>Timeline</a:t>
            </a:r>
          </a:p>
        </p:txBody>
      </p:sp>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3844914864"/>
              </p:ext>
            </p:extLst>
          </p:nvPr>
        </p:nvGraphicFramePr>
        <p:xfrm>
          <a:off x="550863" y="2112963"/>
          <a:ext cx="11090275" cy="39798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a:t>Thursday, January 5, 2023</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Social Network Analysis, explained</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29</a:t>
            </a:fld>
            <a:endParaRPr lang="en-US"/>
          </a:p>
        </p:txBody>
      </p:sp>
    </p:spTree>
    <p:extLst>
      <p:ext uri="{BB962C8B-B14F-4D97-AF65-F5344CB8AC3E}">
        <p14:creationId xmlns:p14="http://schemas.microsoft.com/office/powerpoint/2010/main" val="2624630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Thursday, January 5, 2023</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Social Network Analysis, explained</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lnSpcReduction="10000"/>
          </a:bodyPr>
          <a:lstStyle/>
          <a:p>
            <a:r>
              <a:rPr lang="en-US" dirty="0"/>
              <a:t>With Social Network Analysis (SNA), you can explore how group structure (e.g., hierarchies, positions, roles), relationships (e.g., ties, links, connections), and homophily (“birds of a feather flock together”) influence outcomes like behaviors or the flow of resources.</a:t>
            </a:r>
          </a:p>
        </p:txBody>
      </p:sp>
    </p:spTree>
    <p:extLst>
      <p:ext uri="{BB962C8B-B14F-4D97-AF65-F5344CB8AC3E}">
        <p14:creationId xmlns:p14="http://schemas.microsoft.com/office/powerpoint/2010/main" val="2158886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550863" y="4508500"/>
            <a:ext cx="4500562" cy="1562959"/>
          </a:xfrm>
        </p:spPr>
        <p:txBody>
          <a:bodyPr/>
          <a:lstStyle/>
          <a:p>
            <a:r>
              <a:rPr lang="en-US" dirty="0"/>
              <a:t>Summary</a:t>
            </a:r>
          </a:p>
        </p:txBody>
      </p:sp>
      <p:pic>
        <p:nvPicPr>
          <p:cNvPr id="16" name="Picture Placeholder 15" descr="Data Points Digital background">
            <a:extLst>
              <a:ext uri="{FF2B5EF4-FFF2-40B4-BE49-F238E27FC236}">
                <a16:creationId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5262411" y="4508500"/>
            <a:ext cx="6221412" cy="1563688"/>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Thursday, January 5, 2023</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Social Network Analysis, explained</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30</a:t>
            </a:fld>
            <a:endParaRPr lang="en-US"/>
          </a:p>
        </p:txBody>
      </p:sp>
    </p:spTree>
    <p:extLst>
      <p:ext uri="{BB962C8B-B14F-4D97-AF65-F5344CB8AC3E}">
        <p14:creationId xmlns:p14="http://schemas.microsoft.com/office/powerpoint/2010/main" val="3521561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Terminology</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kern="1200" dirty="0">
                <a:latin typeface="+mn-lt"/>
                <a:ea typeface="+mn-ea"/>
                <a:cs typeface="+mn-cs"/>
              </a:rPr>
              <a:t>Subtitle</a:t>
            </a: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Thursday, January 5, 2023</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Social Network Analysis, explained</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 name="Group 1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1" name="Freeform: Shape 2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6" name="Rectangle 2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8AEC097-752B-B0D0-E2E8-ACEB26B191AB}"/>
              </a:ext>
            </a:extLst>
          </p:cNvPr>
          <p:cNvSpPr>
            <a:spLocks noGrp="1"/>
          </p:cNvSpPr>
          <p:nvPr>
            <p:ph type="ctrTitle"/>
          </p:nvPr>
        </p:nvSpPr>
        <p:spPr>
          <a:xfrm>
            <a:off x="550864" y="1051551"/>
            <a:ext cx="3565524" cy="2384898"/>
          </a:xfrm>
        </p:spPr>
        <p:txBody>
          <a:bodyPr vert="horz" wrap="square" lIns="0" tIns="0" rIns="0" bIns="0" rtlCol="0" anchor="b" anchorCtr="0">
            <a:normAutofit/>
          </a:bodyPr>
          <a:lstStyle/>
          <a:p>
            <a:pPr>
              <a:lnSpc>
                <a:spcPct val="100000"/>
              </a:lnSpc>
            </a:pPr>
            <a:r>
              <a:rPr lang="en-US" sz="4800" kern="1200" dirty="0">
                <a:solidFill>
                  <a:schemeClr val="tx1"/>
                </a:solidFill>
                <a:latin typeface="+mj-lt"/>
                <a:ea typeface="+mj-ea"/>
                <a:cs typeface="+mj-cs"/>
              </a:rPr>
              <a:t>Terminology</a:t>
            </a:r>
          </a:p>
        </p:txBody>
      </p:sp>
      <p:sp>
        <p:nvSpPr>
          <p:cNvPr id="7" name="Subtitle 6">
            <a:extLst>
              <a:ext uri="{FF2B5EF4-FFF2-40B4-BE49-F238E27FC236}">
                <a16:creationId xmlns:a16="http://schemas.microsoft.com/office/drawing/2014/main" id="{47A4E6AE-7E53-9329-6763-E7B4613062CB}"/>
              </a:ext>
            </a:extLst>
          </p:cNvPr>
          <p:cNvSpPr>
            <a:spLocks noGrp="1"/>
          </p:cNvSpPr>
          <p:nvPr>
            <p:ph type="subTitle" idx="1"/>
          </p:nvPr>
        </p:nvSpPr>
        <p:spPr>
          <a:xfrm>
            <a:off x="550863" y="3569008"/>
            <a:ext cx="3565525" cy="1731656"/>
          </a:xfrm>
        </p:spPr>
        <p:txBody>
          <a:bodyPr vert="horz" wrap="square" lIns="0" tIns="0" rIns="0" bIns="0" rtlCol="0">
            <a:normAutofit/>
          </a:bodyPr>
          <a:lstStyle/>
          <a:p>
            <a:pPr marL="0" indent="0">
              <a:lnSpc>
                <a:spcPct val="100000"/>
              </a:lnSpc>
            </a:pPr>
            <a:r>
              <a:rPr lang="en-US" sz="2000" kern="1200" dirty="0">
                <a:latin typeface="+mn-lt"/>
                <a:ea typeface="+mn-ea"/>
                <a:cs typeface="+mn-cs"/>
              </a:rPr>
              <a:t>Geometry &amp; Polygons</a:t>
            </a:r>
          </a:p>
        </p:txBody>
      </p:sp>
      <p:grpSp>
        <p:nvGrpSpPr>
          <p:cNvPr id="28" name="Group 27">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29" name="Freeform: Shape 28">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9" name="Picture Placeholder 8">
            <a:extLst>
              <a:ext uri="{FF2B5EF4-FFF2-40B4-BE49-F238E27FC236}">
                <a16:creationId xmlns:a16="http://schemas.microsoft.com/office/drawing/2014/main" id="{198236E9-4403-C7AC-09D0-F8F17B33DE6A}"/>
              </a:ext>
            </a:extLst>
          </p:cNvPr>
          <p:cNvPicPr>
            <a:picLocks noGrp="1" noChangeAspect="1"/>
          </p:cNvPicPr>
          <p:nvPr>
            <p:ph type="pic" sz="quarter" idx="13"/>
          </p:nvPr>
        </p:nvPicPr>
        <p:blipFill>
          <a:blip r:embed="rId2">
            <a:duotone>
              <a:schemeClr val="accent3">
                <a:shade val="45000"/>
                <a:satMod val="135000"/>
              </a:schemeClr>
              <a:prstClr val="white"/>
            </a:duotone>
          </a:blip>
          <a:srcRect t="1770" b="1770"/>
          <a:stretch/>
        </p:blipFill>
        <p:spPr>
          <a:xfrm>
            <a:off x="4023360" y="822960"/>
            <a:ext cx="5486400" cy="5051410"/>
          </a:xfrm>
          <a:custGeom>
            <a:avLst/>
            <a:gdLst/>
            <a:ahLst/>
            <a:cxnLst/>
            <a:rect l="l" t="t" r="r" b="b"/>
            <a:pathLst>
              <a:path w="7448551" h="6858000">
                <a:moveTo>
                  <a:pt x="0" y="0"/>
                </a:moveTo>
                <a:lnTo>
                  <a:pt x="7448551" y="0"/>
                </a:lnTo>
                <a:lnTo>
                  <a:pt x="7448551" y="6858000"/>
                </a:lnTo>
                <a:lnTo>
                  <a:pt x="0" y="6858000"/>
                </a:lnTo>
                <a:close/>
              </a:path>
            </a:pathLst>
          </a:custGeom>
          <a:noFill/>
          <a:ln>
            <a:noFill/>
          </a:ln>
        </p:spPr>
      </p:pic>
      <p:sp>
        <p:nvSpPr>
          <p:cNvPr id="32" name="Rectangle 31">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Date Placeholder 2">
            <a:extLst>
              <a:ext uri="{FF2B5EF4-FFF2-40B4-BE49-F238E27FC236}">
                <a16:creationId xmlns:a16="http://schemas.microsoft.com/office/drawing/2014/main" id="{E85C83CF-D9CA-41D8-C477-5DAB0456AAEB}"/>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Thursday, January 5, 2023</a:t>
            </a:r>
          </a:p>
        </p:txBody>
      </p:sp>
      <p:sp>
        <p:nvSpPr>
          <p:cNvPr id="4" name="Footer Placeholder 3">
            <a:extLst>
              <a:ext uri="{FF2B5EF4-FFF2-40B4-BE49-F238E27FC236}">
                <a16:creationId xmlns:a16="http://schemas.microsoft.com/office/drawing/2014/main" id="{FA986AA5-7346-CE11-AFA1-B8A8AEB96495}"/>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Social Network Analysis, explained</a:t>
            </a:r>
          </a:p>
        </p:txBody>
      </p:sp>
      <p:sp>
        <p:nvSpPr>
          <p:cNvPr id="5" name="Slide Number Placeholder 4">
            <a:extLst>
              <a:ext uri="{FF2B5EF4-FFF2-40B4-BE49-F238E27FC236}">
                <a16:creationId xmlns:a16="http://schemas.microsoft.com/office/drawing/2014/main" id="{C6E6A36F-86D5-79D3-74C0-67FB6859F680}"/>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5</a:t>
            </a:fld>
            <a:endParaRPr lang="en-US">
              <a:solidFill>
                <a:schemeClr val="tx1">
                  <a:alpha val="80000"/>
                </a:schemeClr>
              </a:solidFill>
            </a:endParaRPr>
          </a:p>
        </p:txBody>
      </p:sp>
      <p:cxnSp>
        <p:nvCxnSpPr>
          <p:cNvPr id="33" name="Straight Arrow Connector 32">
            <a:extLst>
              <a:ext uri="{FF2B5EF4-FFF2-40B4-BE49-F238E27FC236}">
                <a16:creationId xmlns:a16="http://schemas.microsoft.com/office/drawing/2014/main" id="{9B974824-8939-CC7F-E8F4-01323F958572}"/>
              </a:ext>
            </a:extLst>
          </p:cNvPr>
          <p:cNvCxnSpPr>
            <a:cxnSpLocks/>
            <a:stCxn id="36" idx="1"/>
          </p:cNvCxnSpPr>
          <p:nvPr/>
        </p:nvCxnSpPr>
        <p:spPr>
          <a:xfrm flipH="1">
            <a:off x="8047039" y="1851543"/>
            <a:ext cx="566259" cy="41071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36" name="TextBox 35">
            <a:extLst>
              <a:ext uri="{FF2B5EF4-FFF2-40B4-BE49-F238E27FC236}">
                <a16:creationId xmlns:a16="http://schemas.microsoft.com/office/drawing/2014/main" id="{262291A4-DB09-BA7E-D0CB-F801192D65FF}"/>
              </a:ext>
            </a:extLst>
          </p:cNvPr>
          <p:cNvSpPr txBox="1"/>
          <p:nvPr/>
        </p:nvSpPr>
        <p:spPr>
          <a:xfrm>
            <a:off x="8613298" y="1666877"/>
            <a:ext cx="2192973" cy="369332"/>
          </a:xfrm>
          <a:prstGeom prst="rect">
            <a:avLst/>
          </a:prstGeom>
          <a:noFill/>
        </p:spPr>
        <p:txBody>
          <a:bodyPr wrap="none" rtlCol="0">
            <a:spAutoFit/>
          </a:bodyPr>
          <a:lstStyle/>
          <a:p>
            <a:r>
              <a:rPr lang="en-US" b="1" dirty="0">
                <a:solidFill>
                  <a:schemeClr val="accent3"/>
                </a:solidFill>
              </a:rPr>
              <a:t>Edge</a:t>
            </a:r>
            <a:r>
              <a:rPr lang="en-US" dirty="0"/>
              <a:t> (or joining line)</a:t>
            </a:r>
          </a:p>
        </p:txBody>
      </p:sp>
      <p:sp>
        <p:nvSpPr>
          <p:cNvPr id="37" name="TextBox 36">
            <a:extLst>
              <a:ext uri="{FF2B5EF4-FFF2-40B4-BE49-F238E27FC236}">
                <a16:creationId xmlns:a16="http://schemas.microsoft.com/office/drawing/2014/main" id="{CFE9CEA1-601D-D414-E045-C45FD4B17A65}"/>
              </a:ext>
            </a:extLst>
          </p:cNvPr>
          <p:cNvSpPr txBox="1"/>
          <p:nvPr/>
        </p:nvSpPr>
        <p:spPr>
          <a:xfrm>
            <a:off x="10090289" y="4145597"/>
            <a:ext cx="2026457" cy="369332"/>
          </a:xfrm>
          <a:prstGeom prst="rect">
            <a:avLst/>
          </a:prstGeom>
          <a:noFill/>
          <a:ln>
            <a:noFill/>
          </a:ln>
        </p:spPr>
        <p:txBody>
          <a:bodyPr wrap="square" rtlCol="0">
            <a:spAutoFit/>
          </a:bodyPr>
          <a:lstStyle/>
          <a:p>
            <a:r>
              <a:rPr lang="en-US" b="1" dirty="0">
                <a:solidFill>
                  <a:schemeClr val="accent1"/>
                </a:solidFill>
              </a:rPr>
              <a:t>Vertex </a:t>
            </a:r>
            <a:r>
              <a:rPr lang="en-US" dirty="0"/>
              <a:t>(or corner) </a:t>
            </a:r>
          </a:p>
        </p:txBody>
      </p:sp>
      <p:cxnSp>
        <p:nvCxnSpPr>
          <p:cNvPr id="40" name="Straight Arrow Connector 39">
            <a:extLst>
              <a:ext uri="{FF2B5EF4-FFF2-40B4-BE49-F238E27FC236}">
                <a16:creationId xmlns:a16="http://schemas.microsoft.com/office/drawing/2014/main" id="{3EAAA15B-EC55-E72B-89DB-E9CBD8B0D36B}"/>
              </a:ext>
            </a:extLst>
          </p:cNvPr>
          <p:cNvCxnSpPr>
            <a:cxnSpLocks/>
            <a:stCxn id="37" idx="1"/>
          </p:cNvCxnSpPr>
          <p:nvPr/>
        </p:nvCxnSpPr>
        <p:spPr>
          <a:xfrm flipH="1" flipV="1">
            <a:off x="9491493" y="4214846"/>
            <a:ext cx="598796" cy="115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7406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0" name="Group 1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1" name="Freeform: Shape 2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Oval 2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6" name="Rectangle 2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8AEC097-752B-B0D0-E2E8-ACEB26B191AB}"/>
              </a:ext>
            </a:extLst>
          </p:cNvPr>
          <p:cNvSpPr>
            <a:spLocks noGrp="1"/>
          </p:cNvSpPr>
          <p:nvPr>
            <p:ph type="ctrTitle"/>
          </p:nvPr>
        </p:nvSpPr>
        <p:spPr>
          <a:xfrm>
            <a:off x="550864" y="1051551"/>
            <a:ext cx="3565524" cy="2384898"/>
          </a:xfrm>
        </p:spPr>
        <p:txBody>
          <a:bodyPr vert="horz" wrap="square" lIns="0" tIns="0" rIns="0" bIns="0" rtlCol="0" anchor="b" anchorCtr="0">
            <a:normAutofit/>
          </a:bodyPr>
          <a:lstStyle/>
          <a:p>
            <a:pPr>
              <a:lnSpc>
                <a:spcPct val="100000"/>
              </a:lnSpc>
            </a:pPr>
            <a:r>
              <a:rPr lang="en-US" sz="4800" kern="1200" dirty="0">
                <a:solidFill>
                  <a:schemeClr val="tx1"/>
                </a:solidFill>
                <a:latin typeface="+mj-lt"/>
                <a:ea typeface="+mj-ea"/>
                <a:cs typeface="+mj-cs"/>
              </a:rPr>
              <a:t>Terminology</a:t>
            </a:r>
          </a:p>
        </p:txBody>
      </p:sp>
      <p:sp>
        <p:nvSpPr>
          <p:cNvPr id="7" name="Subtitle 6">
            <a:extLst>
              <a:ext uri="{FF2B5EF4-FFF2-40B4-BE49-F238E27FC236}">
                <a16:creationId xmlns:a16="http://schemas.microsoft.com/office/drawing/2014/main" id="{47A4E6AE-7E53-9329-6763-E7B4613062CB}"/>
              </a:ext>
            </a:extLst>
          </p:cNvPr>
          <p:cNvSpPr>
            <a:spLocks noGrp="1"/>
          </p:cNvSpPr>
          <p:nvPr>
            <p:ph type="subTitle" idx="1"/>
          </p:nvPr>
        </p:nvSpPr>
        <p:spPr>
          <a:xfrm>
            <a:off x="550863" y="3569008"/>
            <a:ext cx="3565525" cy="1731656"/>
          </a:xfrm>
        </p:spPr>
        <p:txBody>
          <a:bodyPr vert="horz" wrap="square" lIns="0" tIns="0" rIns="0" bIns="0" rtlCol="0">
            <a:normAutofit/>
          </a:bodyPr>
          <a:lstStyle/>
          <a:p>
            <a:pPr marL="0" indent="0">
              <a:lnSpc>
                <a:spcPct val="100000"/>
              </a:lnSpc>
            </a:pPr>
            <a:r>
              <a:rPr lang="en-US" sz="2000" kern="1200" dirty="0">
                <a:latin typeface="+mn-lt"/>
                <a:ea typeface="+mn-ea"/>
                <a:cs typeface="+mn-cs"/>
              </a:rPr>
              <a:t>NETWORK: a set of interactions (edges) between objects (vertices)</a:t>
            </a:r>
          </a:p>
        </p:txBody>
      </p:sp>
      <p:grpSp>
        <p:nvGrpSpPr>
          <p:cNvPr id="28" name="Group 27">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29" name="Freeform: Shape 28">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9" name="Picture Placeholder 8">
            <a:extLst>
              <a:ext uri="{FF2B5EF4-FFF2-40B4-BE49-F238E27FC236}">
                <a16:creationId xmlns:a16="http://schemas.microsoft.com/office/drawing/2014/main" id="{198236E9-4403-C7AC-09D0-F8F17B33DE6A}"/>
              </a:ext>
            </a:extLst>
          </p:cNvPr>
          <p:cNvPicPr>
            <a:picLocks noGrp="1" noChangeAspect="1"/>
          </p:cNvPicPr>
          <p:nvPr>
            <p:ph type="pic" sz="quarter" idx="13"/>
          </p:nvPr>
        </p:nvPicPr>
        <p:blipFill>
          <a:blip r:embed="rId2">
            <a:duotone>
              <a:schemeClr val="accent3">
                <a:shade val="45000"/>
                <a:satMod val="135000"/>
              </a:schemeClr>
              <a:prstClr val="white"/>
            </a:duotone>
          </a:blip>
          <a:srcRect t="1770" b="1770"/>
          <a:stretch/>
        </p:blipFill>
        <p:spPr>
          <a:xfrm>
            <a:off x="4023360" y="822960"/>
            <a:ext cx="5486400" cy="5051410"/>
          </a:xfrm>
          <a:custGeom>
            <a:avLst/>
            <a:gdLst/>
            <a:ahLst/>
            <a:cxnLst/>
            <a:rect l="l" t="t" r="r" b="b"/>
            <a:pathLst>
              <a:path w="7448551" h="6858000">
                <a:moveTo>
                  <a:pt x="0" y="0"/>
                </a:moveTo>
                <a:lnTo>
                  <a:pt x="7448551" y="0"/>
                </a:lnTo>
                <a:lnTo>
                  <a:pt x="7448551" y="6858000"/>
                </a:lnTo>
                <a:lnTo>
                  <a:pt x="0" y="6858000"/>
                </a:lnTo>
                <a:close/>
              </a:path>
            </a:pathLst>
          </a:custGeom>
          <a:noFill/>
          <a:ln>
            <a:noFill/>
          </a:ln>
        </p:spPr>
      </p:pic>
      <p:sp>
        <p:nvSpPr>
          <p:cNvPr id="32" name="Rectangle 31">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Date Placeholder 2">
            <a:extLst>
              <a:ext uri="{FF2B5EF4-FFF2-40B4-BE49-F238E27FC236}">
                <a16:creationId xmlns:a16="http://schemas.microsoft.com/office/drawing/2014/main" id="{E85C83CF-D9CA-41D8-C477-5DAB0456AAEB}"/>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Thursday, January 5, 2023</a:t>
            </a:r>
          </a:p>
        </p:txBody>
      </p:sp>
      <p:sp>
        <p:nvSpPr>
          <p:cNvPr id="4" name="Footer Placeholder 3">
            <a:extLst>
              <a:ext uri="{FF2B5EF4-FFF2-40B4-BE49-F238E27FC236}">
                <a16:creationId xmlns:a16="http://schemas.microsoft.com/office/drawing/2014/main" id="{FA986AA5-7346-CE11-AFA1-B8A8AEB96495}"/>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Social Network Analysis, explained</a:t>
            </a:r>
          </a:p>
        </p:txBody>
      </p:sp>
      <p:sp>
        <p:nvSpPr>
          <p:cNvPr id="5" name="Slide Number Placeholder 4">
            <a:extLst>
              <a:ext uri="{FF2B5EF4-FFF2-40B4-BE49-F238E27FC236}">
                <a16:creationId xmlns:a16="http://schemas.microsoft.com/office/drawing/2014/main" id="{C6E6A36F-86D5-79D3-74C0-67FB6859F680}"/>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a:solidFill>
                <a:schemeClr val="tx1">
                  <a:alpha val="80000"/>
                </a:schemeClr>
              </a:solidFill>
            </a:endParaRPr>
          </a:p>
        </p:txBody>
      </p:sp>
      <p:sp>
        <p:nvSpPr>
          <p:cNvPr id="27" name="TextBox 26">
            <a:extLst>
              <a:ext uri="{FF2B5EF4-FFF2-40B4-BE49-F238E27FC236}">
                <a16:creationId xmlns:a16="http://schemas.microsoft.com/office/drawing/2014/main" id="{B27DC2E1-D921-94C2-C1D7-972A2081CABA}"/>
              </a:ext>
            </a:extLst>
          </p:cNvPr>
          <p:cNvSpPr txBox="1"/>
          <p:nvPr/>
        </p:nvSpPr>
        <p:spPr>
          <a:xfrm>
            <a:off x="8613298" y="1974784"/>
            <a:ext cx="2281137" cy="1200329"/>
          </a:xfrm>
          <a:prstGeom prst="rect">
            <a:avLst/>
          </a:prstGeom>
          <a:noFill/>
        </p:spPr>
        <p:txBody>
          <a:bodyPr wrap="none" rtlCol="0">
            <a:spAutoFit/>
          </a:bodyPr>
          <a:lstStyle/>
          <a:p>
            <a:r>
              <a:rPr lang="en-US" dirty="0"/>
              <a:t>Ties</a:t>
            </a:r>
          </a:p>
          <a:p>
            <a:r>
              <a:rPr lang="en-US" dirty="0"/>
              <a:t>Relations/Associations</a:t>
            </a:r>
          </a:p>
          <a:p>
            <a:r>
              <a:rPr lang="en-US" dirty="0"/>
              <a:t>Links/Connections</a:t>
            </a:r>
          </a:p>
          <a:p>
            <a:r>
              <a:rPr lang="en-US" dirty="0"/>
              <a:t>Flows</a:t>
            </a:r>
          </a:p>
        </p:txBody>
      </p:sp>
      <p:cxnSp>
        <p:nvCxnSpPr>
          <p:cNvPr id="33" name="Straight Arrow Connector 32">
            <a:extLst>
              <a:ext uri="{FF2B5EF4-FFF2-40B4-BE49-F238E27FC236}">
                <a16:creationId xmlns:a16="http://schemas.microsoft.com/office/drawing/2014/main" id="{9B974824-8939-CC7F-E8F4-01323F958572}"/>
              </a:ext>
            </a:extLst>
          </p:cNvPr>
          <p:cNvCxnSpPr>
            <a:cxnSpLocks/>
            <a:stCxn id="36" idx="1"/>
          </p:cNvCxnSpPr>
          <p:nvPr/>
        </p:nvCxnSpPr>
        <p:spPr>
          <a:xfrm flipH="1">
            <a:off x="8047039" y="1851543"/>
            <a:ext cx="566259" cy="41071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36" name="TextBox 35">
            <a:extLst>
              <a:ext uri="{FF2B5EF4-FFF2-40B4-BE49-F238E27FC236}">
                <a16:creationId xmlns:a16="http://schemas.microsoft.com/office/drawing/2014/main" id="{262291A4-DB09-BA7E-D0CB-F801192D65FF}"/>
              </a:ext>
            </a:extLst>
          </p:cNvPr>
          <p:cNvSpPr txBox="1"/>
          <p:nvPr/>
        </p:nvSpPr>
        <p:spPr>
          <a:xfrm>
            <a:off x="8613298" y="1666877"/>
            <a:ext cx="2192973" cy="369332"/>
          </a:xfrm>
          <a:prstGeom prst="rect">
            <a:avLst/>
          </a:prstGeom>
          <a:noFill/>
        </p:spPr>
        <p:txBody>
          <a:bodyPr wrap="none" rtlCol="0">
            <a:spAutoFit/>
          </a:bodyPr>
          <a:lstStyle/>
          <a:p>
            <a:r>
              <a:rPr lang="en-US" b="1" dirty="0">
                <a:solidFill>
                  <a:schemeClr val="accent3"/>
                </a:solidFill>
              </a:rPr>
              <a:t>Edge</a:t>
            </a:r>
            <a:r>
              <a:rPr lang="en-US" dirty="0"/>
              <a:t> (or joining line)</a:t>
            </a:r>
          </a:p>
        </p:txBody>
      </p:sp>
      <p:sp>
        <p:nvSpPr>
          <p:cNvPr id="10" name="TextBox 9">
            <a:extLst>
              <a:ext uri="{FF2B5EF4-FFF2-40B4-BE49-F238E27FC236}">
                <a16:creationId xmlns:a16="http://schemas.microsoft.com/office/drawing/2014/main" id="{A3E37C52-8B88-508A-5933-4987645A9A22}"/>
              </a:ext>
            </a:extLst>
          </p:cNvPr>
          <p:cNvSpPr txBox="1"/>
          <p:nvPr/>
        </p:nvSpPr>
        <p:spPr>
          <a:xfrm>
            <a:off x="10099814" y="4430796"/>
            <a:ext cx="1545616" cy="923330"/>
          </a:xfrm>
          <a:prstGeom prst="rect">
            <a:avLst/>
          </a:prstGeom>
          <a:noFill/>
          <a:ln>
            <a:noFill/>
          </a:ln>
        </p:spPr>
        <p:txBody>
          <a:bodyPr wrap="none" rtlCol="0">
            <a:spAutoFit/>
          </a:bodyPr>
          <a:lstStyle/>
          <a:p>
            <a:r>
              <a:rPr lang="en-US" dirty="0"/>
              <a:t>Nodes</a:t>
            </a:r>
          </a:p>
          <a:p>
            <a:r>
              <a:rPr lang="en-US" dirty="0"/>
              <a:t>Actors</a:t>
            </a:r>
          </a:p>
          <a:p>
            <a:r>
              <a:rPr lang="en-US" dirty="0"/>
              <a:t>Organizations </a:t>
            </a:r>
          </a:p>
        </p:txBody>
      </p:sp>
      <p:sp>
        <p:nvSpPr>
          <p:cNvPr id="37" name="TextBox 36">
            <a:extLst>
              <a:ext uri="{FF2B5EF4-FFF2-40B4-BE49-F238E27FC236}">
                <a16:creationId xmlns:a16="http://schemas.microsoft.com/office/drawing/2014/main" id="{CFE9CEA1-601D-D414-E045-C45FD4B17A65}"/>
              </a:ext>
            </a:extLst>
          </p:cNvPr>
          <p:cNvSpPr txBox="1"/>
          <p:nvPr/>
        </p:nvSpPr>
        <p:spPr>
          <a:xfrm>
            <a:off x="10090289" y="4145597"/>
            <a:ext cx="2026457" cy="369332"/>
          </a:xfrm>
          <a:prstGeom prst="rect">
            <a:avLst/>
          </a:prstGeom>
          <a:noFill/>
          <a:ln>
            <a:noFill/>
          </a:ln>
        </p:spPr>
        <p:txBody>
          <a:bodyPr wrap="square" rtlCol="0">
            <a:spAutoFit/>
          </a:bodyPr>
          <a:lstStyle/>
          <a:p>
            <a:r>
              <a:rPr lang="en-US" b="1" dirty="0">
                <a:solidFill>
                  <a:schemeClr val="accent1"/>
                </a:solidFill>
              </a:rPr>
              <a:t>Vertex </a:t>
            </a:r>
            <a:r>
              <a:rPr lang="en-US" dirty="0"/>
              <a:t>(or corner) </a:t>
            </a:r>
          </a:p>
        </p:txBody>
      </p:sp>
      <p:cxnSp>
        <p:nvCxnSpPr>
          <p:cNvPr id="40" name="Straight Arrow Connector 39">
            <a:extLst>
              <a:ext uri="{FF2B5EF4-FFF2-40B4-BE49-F238E27FC236}">
                <a16:creationId xmlns:a16="http://schemas.microsoft.com/office/drawing/2014/main" id="{3EAAA15B-EC55-E72B-89DB-E9CBD8B0D36B}"/>
              </a:ext>
            </a:extLst>
          </p:cNvPr>
          <p:cNvCxnSpPr>
            <a:cxnSpLocks/>
            <a:stCxn id="37" idx="1"/>
          </p:cNvCxnSpPr>
          <p:nvPr/>
        </p:nvCxnSpPr>
        <p:spPr>
          <a:xfrm flipH="1" flipV="1">
            <a:off x="9491493" y="4214846"/>
            <a:ext cx="598796" cy="115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7F1E0689-11B8-2A66-BB99-FB1E2BFD5351}"/>
              </a:ext>
            </a:extLst>
          </p:cNvPr>
          <p:cNvSpPr/>
          <p:nvPr/>
        </p:nvSpPr>
        <p:spPr>
          <a:xfrm>
            <a:off x="6607725" y="971461"/>
            <a:ext cx="182880" cy="179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C47CE15-0AC2-BE5F-090D-D08593E99188}"/>
              </a:ext>
            </a:extLst>
          </p:cNvPr>
          <p:cNvSpPr/>
          <p:nvPr/>
        </p:nvSpPr>
        <p:spPr>
          <a:xfrm>
            <a:off x="9218687" y="4115849"/>
            <a:ext cx="182880" cy="179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BB46F18-3C55-9B5F-4718-E13F48DE4CF8}"/>
              </a:ext>
            </a:extLst>
          </p:cNvPr>
          <p:cNvSpPr/>
          <p:nvPr/>
        </p:nvSpPr>
        <p:spPr>
          <a:xfrm>
            <a:off x="7044629" y="5703652"/>
            <a:ext cx="182880" cy="179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6A6D70B-6541-E1ED-8841-CC3C19508B6F}"/>
              </a:ext>
            </a:extLst>
          </p:cNvPr>
          <p:cNvSpPr/>
          <p:nvPr/>
        </p:nvSpPr>
        <p:spPr>
          <a:xfrm>
            <a:off x="4166498" y="4714467"/>
            <a:ext cx="182880" cy="179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07EDCE2-BA41-FA4A-D35E-140FEB0D0A36}"/>
              </a:ext>
            </a:extLst>
          </p:cNvPr>
          <p:cNvSpPr/>
          <p:nvPr/>
        </p:nvSpPr>
        <p:spPr>
          <a:xfrm>
            <a:off x="6525810" y="3588881"/>
            <a:ext cx="182880" cy="1792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4268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82538-236F-8850-4173-A399B0FCC972}"/>
              </a:ext>
            </a:extLst>
          </p:cNvPr>
          <p:cNvSpPr>
            <a:spLocks noGrp="1"/>
          </p:cNvSpPr>
          <p:nvPr>
            <p:ph type="title"/>
          </p:nvPr>
        </p:nvSpPr>
        <p:spPr/>
        <p:txBody>
          <a:bodyPr/>
          <a:lstStyle/>
          <a:p>
            <a:r>
              <a:rPr lang="en-US" dirty="0"/>
              <a:t>Types of Ties</a:t>
            </a:r>
          </a:p>
        </p:txBody>
      </p:sp>
      <p:sp>
        <p:nvSpPr>
          <p:cNvPr id="8" name="Text Placeholder 7">
            <a:extLst>
              <a:ext uri="{FF2B5EF4-FFF2-40B4-BE49-F238E27FC236}">
                <a16:creationId xmlns:a16="http://schemas.microsoft.com/office/drawing/2014/main" id="{06D9D5EA-D4E2-E5E5-D2F2-E04FE187F08A}"/>
              </a:ext>
            </a:extLst>
          </p:cNvPr>
          <p:cNvSpPr>
            <a:spLocks noGrp="1"/>
          </p:cNvSpPr>
          <p:nvPr>
            <p:ph type="body" idx="1"/>
          </p:nvPr>
        </p:nvSpPr>
        <p:spPr/>
        <p:txBody>
          <a:bodyPr/>
          <a:lstStyle/>
          <a:p>
            <a:r>
              <a:rPr lang="en-US" sz="2000" dirty="0"/>
              <a:t>DIRECTED</a:t>
            </a:r>
          </a:p>
        </p:txBody>
      </p:sp>
      <p:sp>
        <p:nvSpPr>
          <p:cNvPr id="3" name="Content Placeholder 2">
            <a:extLst>
              <a:ext uri="{FF2B5EF4-FFF2-40B4-BE49-F238E27FC236}">
                <a16:creationId xmlns:a16="http://schemas.microsoft.com/office/drawing/2014/main" id="{9E4F30C7-0629-2049-273D-B824248603B8}"/>
              </a:ext>
            </a:extLst>
          </p:cNvPr>
          <p:cNvSpPr>
            <a:spLocks noGrp="1"/>
          </p:cNvSpPr>
          <p:nvPr>
            <p:ph sz="half" idx="2"/>
          </p:nvPr>
        </p:nvSpPr>
        <p:spPr/>
        <p:txBody>
          <a:bodyPr/>
          <a:lstStyle/>
          <a:p>
            <a:r>
              <a:rPr lang="en-US" dirty="0"/>
              <a:t>Relationships where </a:t>
            </a:r>
            <a:r>
              <a:rPr lang="en-US" dirty="0" err="1"/>
              <a:t>DIRECTions</a:t>
            </a:r>
            <a:r>
              <a:rPr lang="en-US" dirty="0"/>
              <a:t> matter, because they may not be reciprocal</a:t>
            </a:r>
          </a:p>
        </p:txBody>
      </p:sp>
      <p:sp>
        <p:nvSpPr>
          <p:cNvPr id="9" name="Text Placeholder 8">
            <a:extLst>
              <a:ext uri="{FF2B5EF4-FFF2-40B4-BE49-F238E27FC236}">
                <a16:creationId xmlns:a16="http://schemas.microsoft.com/office/drawing/2014/main" id="{84E48443-B56C-672D-B816-DA2ABFC16E9B}"/>
              </a:ext>
            </a:extLst>
          </p:cNvPr>
          <p:cNvSpPr>
            <a:spLocks noGrp="1"/>
          </p:cNvSpPr>
          <p:nvPr>
            <p:ph type="body" sz="quarter" idx="3"/>
          </p:nvPr>
        </p:nvSpPr>
        <p:spPr/>
        <p:txBody>
          <a:bodyPr/>
          <a:lstStyle/>
          <a:p>
            <a:r>
              <a:rPr lang="en-US" sz="2000" dirty="0"/>
              <a:t>UNDIRECTED</a:t>
            </a:r>
          </a:p>
        </p:txBody>
      </p:sp>
      <p:sp>
        <p:nvSpPr>
          <p:cNvPr id="4" name="Content Placeholder 3">
            <a:extLst>
              <a:ext uri="{FF2B5EF4-FFF2-40B4-BE49-F238E27FC236}">
                <a16:creationId xmlns:a16="http://schemas.microsoft.com/office/drawing/2014/main" id="{E7DBB923-5934-32D1-8333-7B384ADD076D}"/>
              </a:ext>
            </a:extLst>
          </p:cNvPr>
          <p:cNvSpPr>
            <a:spLocks noGrp="1"/>
          </p:cNvSpPr>
          <p:nvPr>
            <p:ph sz="quarter" idx="4"/>
          </p:nvPr>
        </p:nvSpPr>
        <p:spPr/>
        <p:txBody>
          <a:bodyPr/>
          <a:lstStyle/>
          <a:p>
            <a:r>
              <a:rPr lang="en-US" dirty="0"/>
              <a:t>Relationships that are bidirectional or reciprocal</a:t>
            </a:r>
          </a:p>
        </p:txBody>
      </p:sp>
      <p:sp>
        <p:nvSpPr>
          <p:cNvPr id="5" name="Date Placeholder 4">
            <a:extLst>
              <a:ext uri="{FF2B5EF4-FFF2-40B4-BE49-F238E27FC236}">
                <a16:creationId xmlns:a16="http://schemas.microsoft.com/office/drawing/2014/main" id="{DD5033B2-BA52-83B5-6283-F5D55F3D1DF8}"/>
              </a:ext>
            </a:extLst>
          </p:cNvPr>
          <p:cNvSpPr>
            <a:spLocks noGrp="1"/>
          </p:cNvSpPr>
          <p:nvPr>
            <p:ph type="dt" sz="half" idx="10"/>
          </p:nvPr>
        </p:nvSpPr>
        <p:spPr/>
        <p:txBody>
          <a:bodyPr/>
          <a:lstStyle/>
          <a:p>
            <a:r>
              <a:rPr lang="en-US"/>
              <a:t>Thursday, January 5, 2023</a:t>
            </a:r>
            <a:endParaRPr lang="en-US" dirty="0"/>
          </a:p>
        </p:txBody>
      </p:sp>
      <p:sp>
        <p:nvSpPr>
          <p:cNvPr id="6" name="Footer Placeholder 5">
            <a:extLst>
              <a:ext uri="{FF2B5EF4-FFF2-40B4-BE49-F238E27FC236}">
                <a16:creationId xmlns:a16="http://schemas.microsoft.com/office/drawing/2014/main" id="{8019473A-FCC4-9665-CD30-46BD8FE157B5}"/>
              </a:ext>
            </a:extLst>
          </p:cNvPr>
          <p:cNvSpPr>
            <a:spLocks noGrp="1"/>
          </p:cNvSpPr>
          <p:nvPr>
            <p:ph type="ftr" sz="quarter" idx="11"/>
          </p:nvPr>
        </p:nvSpPr>
        <p:spPr/>
        <p:txBody>
          <a:bodyPr/>
          <a:lstStyle/>
          <a:p>
            <a:r>
              <a:rPr lang="en-US" dirty="0"/>
              <a:t>Social Network Analysis, explained</a:t>
            </a:r>
          </a:p>
        </p:txBody>
      </p:sp>
      <p:sp>
        <p:nvSpPr>
          <p:cNvPr id="7" name="Slide Number Placeholder 6">
            <a:extLst>
              <a:ext uri="{FF2B5EF4-FFF2-40B4-BE49-F238E27FC236}">
                <a16:creationId xmlns:a16="http://schemas.microsoft.com/office/drawing/2014/main" id="{29F5F4D3-5058-1B53-5343-8251DC7D7EC4}"/>
              </a:ext>
            </a:extLst>
          </p:cNvPr>
          <p:cNvSpPr>
            <a:spLocks noGrp="1"/>
          </p:cNvSpPr>
          <p:nvPr>
            <p:ph type="sldNum" sz="quarter" idx="12"/>
          </p:nvPr>
        </p:nvSpPr>
        <p:spPr/>
        <p:txBody>
          <a:bodyPr/>
          <a:lstStyle/>
          <a:p>
            <a:fld id="{DBA1B0FB-D917-4C8C-928F-313BD683BF39}" type="slidenum">
              <a:rPr lang="en-US" smtClean="0"/>
              <a:t>7</a:t>
            </a:fld>
            <a:endParaRPr lang="en-US"/>
          </a:p>
        </p:txBody>
      </p:sp>
      <p:grpSp>
        <p:nvGrpSpPr>
          <p:cNvPr id="39" name="Group 38">
            <a:extLst>
              <a:ext uri="{FF2B5EF4-FFF2-40B4-BE49-F238E27FC236}">
                <a16:creationId xmlns:a16="http://schemas.microsoft.com/office/drawing/2014/main" id="{1882E154-7B93-0ACC-8030-53CDF1C72FA4}"/>
              </a:ext>
            </a:extLst>
          </p:cNvPr>
          <p:cNvGrpSpPr/>
          <p:nvPr/>
        </p:nvGrpSpPr>
        <p:grpSpPr>
          <a:xfrm>
            <a:off x="7149356" y="3344054"/>
            <a:ext cx="2321702" cy="2495550"/>
            <a:chOff x="7293078" y="3677863"/>
            <a:chExt cx="2321702" cy="2495550"/>
          </a:xfrm>
        </p:grpSpPr>
        <p:grpSp>
          <p:nvGrpSpPr>
            <p:cNvPr id="21" name="Group 20">
              <a:extLst>
                <a:ext uri="{FF2B5EF4-FFF2-40B4-BE49-F238E27FC236}">
                  <a16:creationId xmlns:a16="http://schemas.microsoft.com/office/drawing/2014/main" id="{FE9B0A93-FCA1-FF6B-94F4-60E2E395A98E}"/>
                </a:ext>
              </a:extLst>
            </p:cNvPr>
            <p:cNvGrpSpPr>
              <a:grpSpLocks noChangeAspect="1"/>
            </p:cNvGrpSpPr>
            <p:nvPr/>
          </p:nvGrpSpPr>
          <p:grpSpPr>
            <a:xfrm>
              <a:off x="8471780" y="3677863"/>
              <a:ext cx="1143000" cy="1143000"/>
              <a:chOff x="5347407" y="717500"/>
              <a:chExt cx="5943603" cy="5943601"/>
            </a:xfrm>
          </p:grpSpPr>
          <p:sp>
            <p:nvSpPr>
              <p:cNvPr id="20" name="Oval 19">
                <a:extLst>
                  <a:ext uri="{FF2B5EF4-FFF2-40B4-BE49-F238E27FC236}">
                    <a16:creationId xmlns:a16="http://schemas.microsoft.com/office/drawing/2014/main" id="{C78DAF5D-3FEA-808D-41BD-AC34DD3DCD1A}"/>
                  </a:ext>
                </a:extLst>
              </p:cNvPr>
              <p:cNvSpPr/>
              <p:nvPr/>
            </p:nvSpPr>
            <p:spPr>
              <a:xfrm>
                <a:off x="5347410" y="717500"/>
                <a:ext cx="5943600" cy="594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picture containing text, clipart&#10;&#10;Description automatically generated">
                <a:extLst>
                  <a:ext uri="{FF2B5EF4-FFF2-40B4-BE49-F238E27FC236}">
                    <a16:creationId xmlns:a16="http://schemas.microsoft.com/office/drawing/2014/main" id="{02BE74A0-E14F-15CA-48A4-A3BB8978CA10}"/>
                  </a:ext>
                </a:extLst>
              </p:cNvPr>
              <p:cNvPicPr>
                <a:picLocks noChangeAspect="1"/>
              </p:cNvPicPr>
              <p:nvPr/>
            </p:nvPicPr>
            <p:blipFill rotWithShape="1">
              <a:blip r:embed="rId2"/>
              <a:srcRect l="-44001" t="-2880" r="-44001" b="16214"/>
              <a:stretch/>
            </p:blipFill>
            <p:spPr>
              <a:xfrm>
                <a:off x="5347407" y="717501"/>
                <a:ext cx="5943603" cy="5943600"/>
              </a:xfrm>
              <a:prstGeom prst="ellipse">
                <a:avLst/>
              </a:prstGeom>
            </p:spPr>
          </p:pic>
        </p:grpSp>
        <p:grpSp>
          <p:nvGrpSpPr>
            <p:cNvPr id="23" name="Group 22">
              <a:extLst>
                <a:ext uri="{FF2B5EF4-FFF2-40B4-BE49-F238E27FC236}">
                  <a16:creationId xmlns:a16="http://schemas.microsoft.com/office/drawing/2014/main" id="{7D63734F-EAB6-01DF-36D2-1334BF009728}"/>
                </a:ext>
              </a:extLst>
            </p:cNvPr>
            <p:cNvGrpSpPr>
              <a:grpSpLocks noChangeAspect="1"/>
            </p:cNvGrpSpPr>
            <p:nvPr/>
          </p:nvGrpSpPr>
          <p:grpSpPr>
            <a:xfrm>
              <a:off x="7293078" y="5030413"/>
              <a:ext cx="1143000" cy="1143000"/>
              <a:chOff x="5741722" y="457200"/>
              <a:chExt cx="5943603" cy="5943600"/>
            </a:xfrm>
          </p:grpSpPr>
          <p:sp>
            <p:nvSpPr>
              <p:cNvPr id="22" name="Oval 21">
                <a:extLst>
                  <a:ext uri="{FF2B5EF4-FFF2-40B4-BE49-F238E27FC236}">
                    <a16:creationId xmlns:a16="http://schemas.microsoft.com/office/drawing/2014/main" id="{D06A85F3-F6BB-B94E-2F05-8C87ABBAFBBE}"/>
                  </a:ext>
                </a:extLst>
              </p:cNvPr>
              <p:cNvSpPr/>
              <p:nvPr/>
            </p:nvSpPr>
            <p:spPr>
              <a:xfrm>
                <a:off x="5741725" y="457200"/>
                <a:ext cx="5943600" cy="594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descr="A picture containing clipart, vector graphics&#10;&#10;Description automatically generated">
                <a:extLst>
                  <a:ext uri="{FF2B5EF4-FFF2-40B4-BE49-F238E27FC236}">
                    <a16:creationId xmlns:a16="http://schemas.microsoft.com/office/drawing/2014/main" id="{5063468E-B36A-46B6-3458-413FEC75F9C5}"/>
                  </a:ext>
                </a:extLst>
              </p:cNvPr>
              <p:cNvPicPr>
                <a:picLocks noChangeAspect="1"/>
              </p:cNvPicPr>
              <p:nvPr/>
            </p:nvPicPr>
            <p:blipFill rotWithShape="1">
              <a:blip r:embed="rId3"/>
              <a:srcRect l="-37382" t="-3716" r="-37382" b="17049"/>
              <a:stretch/>
            </p:blipFill>
            <p:spPr>
              <a:xfrm>
                <a:off x="5741722" y="457200"/>
                <a:ext cx="5943603" cy="5943600"/>
              </a:xfrm>
              <a:prstGeom prst="ellipse">
                <a:avLst/>
              </a:prstGeom>
            </p:spPr>
          </p:pic>
        </p:grpSp>
      </p:grpSp>
      <p:cxnSp>
        <p:nvCxnSpPr>
          <p:cNvPr id="25" name="Straight Arrow Connector 24">
            <a:extLst>
              <a:ext uri="{FF2B5EF4-FFF2-40B4-BE49-F238E27FC236}">
                <a16:creationId xmlns:a16="http://schemas.microsoft.com/office/drawing/2014/main" id="{5B2624DB-6DE8-3BAB-9B55-D978244A5366}"/>
              </a:ext>
            </a:extLst>
          </p:cNvPr>
          <p:cNvCxnSpPr>
            <a:stCxn id="17" idx="3"/>
            <a:endCxn id="15" idx="7"/>
          </p:cNvCxnSpPr>
          <p:nvPr/>
        </p:nvCxnSpPr>
        <p:spPr>
          <a:xfrm flipH="1">
            <a:off x="8124968" y="4319666"/>
            <a:ext cx="370478" cy="544326"/>
          </a:xfrm>
          <a:prstGeom prst="straightConnector1">
            <a:avLst/>
          </a:prstGeom>
          <a:ln w="28575">
            <a:headEnd type="triangle" w="med" len="med"/>
            <a:tailEnd type="triangle" w="med" len="med"/>
          </a:ln>
        </p:spPr>
        <p:style>
          <a:lnRef idx="1">
            <a:schemeClr val="accent3"/>
          </a:lnRef>
          <a:fillRef idx="0">
            <a:schemeClr val="accent3"/>
          </a:fillRef>
          <a:effectRef idx="0">
            <a:schemeClr val="accent3"/>
          </a:effectRef>
          <a:fontRef idx="minor">
            <a:schemeClr val="tx1"/>
          </a:fontRef>
        </p:style>
      </p:cxnSp>
      <p:grpSp>
        <p:nvGrpSpPr>
          <p:cNvPr id="38" name="Group 37">
            <a:extLst>
              <a:ext uri="{FF2B5EF4-FFF2-40B4-BE49-F238E27FC236}">
                <a16:creationId xmlns:a16="http://schemas.microsoft.com/office/drawing/2014/main" id="{28E221EE-670D-29F9-2FE4-BBA1F710A80D}"/>
              </a:ext>
            </a:extLst>
          </p:cNvPr>
          <p:cNvGrpSpPr/>
          <p:nvPr/>
        </p:nvGrpSpPr>
        <p:grpSpPr>
          <a:xfrm>
            <a:off x="1578288" y="3448829"/>
            <a:ext cx="3561724" cy="2495550"/>
            <a:chOff x="7445478" y="3830263"/>
            <a:chExt cx="3561724" cy="2495550"/>
          </a:xfrm>
        </p:grpSpPr>
        <p:grpSp>
          <p:nvGrpSpPr>
            <p:cNvPr id="28" name="Group 27">
              <a:extLst>
                <a:ext uri="{FF2B5EF4-FFF2-40B4-BE49-F238E27FC236}">
                  <a16:creationId xmlns:a16="http://schemas.microsoft.com/office/drawing/2014/main" id="{BD105C5A-EF79-E707-2BEA-FE4789BED2D2}"/>
                </a:ext>
              </a:extLst>
            </p:cNvPr>
            <p:cNvGrpSpPr>
              <a:grpSpLocks noChangeAspect="1"/>
            </p:cNvGrpSpPr>
            <p:nvPr/>
          </p:nvGrpSpPr>
          <p:grpSpPr>
            <a:xfrm>
              <a:off x="9660007" y="5182813"/>
              <a:ext cx="1347195" cy="1143000"/>
              <a:chOff x="2895896" y="137799"/>
              <a:chExt cx="7381875" cy="6263002"/>
            </a:xfrm>
          </p:grpSpPr>
          <p:sp>
            <p:nvSpPr>
              <p:cNvPr id="29" name="Oval 28">
                <a:extLst>
                  <a:ext uri="{FF2B5EF4-FFF2-40B4-BE49-F238E27FC236}">
                    <a16:creationId xmlns:a16="http://schemas.microsoft.com/office/drawing/2014/main" id="{B79FE107-C9FE-EF7A-145E-9E5756EB8CD3}"/>
                  </a:ext>
                </a:extLst>
              </p:cNvPr>
              <p:cNvSpPr/>
              <p:nvPr/>
            </p:nvSpPr>
            <p:spPr>
              <a:xfrm>
                <a:off x="3549172" y="457200"/>
                <a:ext cx="5943600" cy="594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A picture containing text&#10;&#10;Description automatically generated">
                <a:extLst>
                  <a:ext uri="{FF2B5EF4-FFF2-40B4-BE49-F238E27FC236}">
                    <a16:creationId xmlns:a16="http://schemas.microsoft.com/office/drawing/2014/main" id="{D215E750-78B1-4F7C-012B-5827EC4D9A9B}"/>
                  </a:ext>
                </a:extLst>
              </p:cNvPr>
              <p:cNvPicPr>
                <a:picLocks noChangeAspect="1"/>
              </p:cNvPicPr>
              <p:nvPr/>
            </p:nvPicPr>
            <p:blipFill rotWithShape="1">
              <a:blip r:embed="rId4"/>
              <a:srcRect l="-31848" t="-9890" r="-32426" b="18566"/>
              <a:stretch/>
            </p:blipFill>
            <p:spPr>
              <a:xfrm>
                <a:off x="2895896" y="137799"/>
                <a:ext cx="7381875" cy="6263002"/>
              </a:xfrm>
              <a:prstGeom prst="ellipse">
                <a:avLst/>
              </a:prstGeom>
            </p:spPr>
          </p:pic>
        </p:grpSp>
        <p:grpSp>
          <p:nvGrpSpPr>
            <p:cNvPr id="31" name="Group 30">
              <a:extLst>
                <a:ext uri="{FF2B5EF4-FFF2-40B4-BE49-F238E27FC236}">
                  <a16:creationId xmlns:a16="http://schemas.microsoft.com/office/drawing/2014/main" id="{EBE2001C-1812-8C02-4B4C-418BD88B4E19}"/>
                </a:ext>
              </a:extLst>
            </p:cNvPr>
            <p:cNvGrpSpPr>
              <a:grpSpLocks noChangeAspect="1"/>
            </p:cNvGrpSpPr>
            <p:nvPr/>
          </p:nvGrpSpPr>
          <p:grpSpPr>
            <a:xfrm>
              <a:off x="8624180" y="3830263"/>
              <a:ext cx="1143000" cy="1143000"/>
              <a:chOff x="5347407" y="717500"/>
              <a:chExt cx="5943603" cy="5943601"/>
            </a:xfrm>
          </p:grpSpPr>
          <p:sp>
            <p:nvSpPr>
              <p:cNvPr id="32" name="Oval 31">
                <a:extLst>
                  <a:ext uri="{FF2B5EF4-FFF2-40B4-BE49-F238E27FC236}">
                    <a16:creationId xmlns:a16="http://schemas.microsoft.com/office/drawing/2014/main" id="{287E3542-C616-1C06-9C04-FE6B66F7829C}"/>
                  </a:ext>
                </a:extLst>
              </p:cNvPr>
              <p:cNvSpPr/>
              <p:nvPr/>
            </p:nvSpPr>
            <p:spPr>
              <a:xfrm>
                <a:off x="5347410" y="717500"/>
                <a:ext cx="5943600" cy="594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descr="A picture containing text, clipart&#10;&#10;Description automatically generated">
                <a:extLst>
                  <a:ext uri="{FF2B5EF4-FFF2-40B4-BE49-F238E27FC236}">
                    <a16:creationId xmlns:a16="http://schemas.microsoft.com/office/drawing/2014/main" id="{723AB13A-4976-4B18-AD4C-EB546DDFD7A2}"/>
                  </a:ext>
                </a:extLst>
              </p:cNvPr>
              <p:cNvPicPr>
                <a:picLocks noChangeAspect="1"/>
              </p:cNvPicPr>
              <p:nvPr/>
            </p:nvPicPr>
            <p:blipFill rotWithShape="1">
              <a:blip r:embed="rId2"/>
              <a:srcRect l="-44001" t="-2880" r="-44001" b="16214"/>
              <a:stretch/>
            </p:blipFill>
            <p:spPr>
              <a:xfrm>
                <a:off x="5347407" y="717501"/>
                <a:ext cx="5943603" cy="5943600"/>
              </a:xfrm>
              <a:prstGeom prst="ellipse">
                <a:avLst/>
              </a:prstGeom>
            </p:spPr>
          </p:pic>
        </p:grpSp>
        <p:grpSp>
          <p:nvGrpSpPr>
            <p:cNvPr id="34" name="Group 33">
              <a:extLst>
                <a:ext uri="{FF2B5EF4-FFF2-40B4-BE49-F238E27FC236}">
                  <a16:creationId xmlns:a16="http://schemas.microsoft.com/office/drawing/2014/main" id="{FD635DAE-ED70-4382-66EB-F65E08A09E5D}"/>
                </a:ext>
              </a:extLst>
            </p:cNvPr>
            <p:cNvGrpSpPr>
              <a:grpSpLocks noChangeAspect="1"/>
            </p:cNvGrpSpPr>
            <p:nvPr/>
          </p:nvGrpSpPr>
          <p:grpSpPr>
            <a:xfrm>
              <a:off x="7445478" y="5182813"/>
              <a:ext cx="1143000" cy="1143000"/>
              <a:chOff x="5741722" y="457200"/>
              <a:chExt cx="5943603" cy="5943600"/>
            </a:xfrm>
          </p:grpSpPr>
          <p:sp>
            <p:nvSpPr>
              <p:cNvPr id="35" name="Oval 34">
                <a:extLst>
                  <a:ext uri="{FF2B5EF4-FFF2-40B4-BE49-F238E27FC236}">
                    <a16:creationId xmlns:a16="http://schemas.microsoft.com/office/drawing/2014/main" id="{9A81BA90-7E51-5117-459C-99233DEEA561}"/>
                  </a:ext>
                </a:extLst>
              </p:cNvPr>
              <p:cNvSpPr/>
              <p:nvPr/>
            </p:nvSpPr>
            <p:spPr>
              <a:xfrm>
                <a:off x="5741725" y="457200"/>
                <a:ext cx="5943600" cy="594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picture containing clipart, vector graphics&#10;&#10;Description automatically generated">
                <a:extLst>
                  <a:ext uri="{FF2B5EF4-FFF2-40B4-BE49-F238E27FC236}">
                    <a16:creationId xmlns:a16="http://schemas.microsoft.com/office/drawing/2014/main" id="{769F8F20-40B0-F82E-4655-D00EAA189252}"/>
                  </a:ext>
                </a:extLst>
              </p:cNvPr>
              <p:cNvPicPr>
                <a:picLocks noChangeAspect="1"/>
              </p:cNvPicPr>
              <p:nvPr/>
            </p:nvPicPr>
            <p:blipFill rotWithShape="1">
              <a:blip r:embed="rId3"/>
              <a:srcRect l="-37382" t="-3716" r="-37382" b="17049"/>
              <a:stretch/>
            </p:blipFill>
            <p:spPr>
              <a:xfrm>
                <a:off x="5741722" y="457200"/>
                <a:ext cx="5943603" cy="5943600"/>
              </a:xfrm>
              <a:prstGeom prst="ellipse">
                <a:avLst/>
              </a:prstGeom>
            </p:spPr>
          </p:pic>
        </p:grpSp>
        <p:cxnSp>
          <p:nvCxnSpPr>
            <p:cNvPr id="37" name="Straight Arrow Connector 36">
              <a:extLst>
                <a:ext uri="{FF2B5EF4-FFF2-40B4-BE49-F238E27FC236}">
                  <a16:creationId xmlns:a16="http://schemas.microsoft.com/office/drawing/2014/main" id="{46D1BFEB-20EE-39AE-8D67-3C63266B5BF4}"/>
                </a:ext>
              </a:extLst>
            </p:cNvPr>
            <p:cNvCxnSpPr>
              <a:cxnSpLocks/>
              <a:stCxn id="33" idx="3"/>
              <a:endCxn id="36" idx="7"/>
            </p:cNvCxnSpPr>
            <p:nvPr/>
          </p:nvCxnSpPr>
          <p:spPr>
            <a:xfrm flipH="1">
              <a:off x="8421090" y="4805875"/>
              <a:ext cx="370478" cy="544326"/>
            </a:xfrm>
            <a:prstGeom prst="straightConnector1">
              <a:avLst/>
            </a:prstGeom>
            <a:ln w="28575">
              <a:headEnd type="triangle" w="med" len="med"/>
              <a:tailEnd type="triangle" w="med" len="med"/>
            </a:ln>
          </p:spPr>
          <p:style>
            <a:lnRef idx="1">
              <a:schemeClr val="accent3"/>
            </a:lnRef>
            <a:fillRef idx="0">
              <a:schemeClr val="accent3"/>
            </a:fillRef>
            <a:effectRef idx="0">
              <a:schemeClr val="accent3"/>
            </a:effectRef>
            <a:fontRef idx="minor">
              <a:schemeClr val="tx1"/>
            </a:fontRef>
          </p:style>
        </p:cxnSp>
      </p:grpSp>
      <p:cxnSp>
        <p:nvCxnSpPr>
          <p:cNvPr id="41" name="Straight Arrow Connector 40">
            <a:extLst>
              <a:ext uri="{FF2B5EF4-FFF2-40B4-BE49-F238E27FC236}">
                <a16:creationId xmlns:a16="http://schemas.microsoft.com/office/drawing/2014/main" id="{D29531F8-DECF-D0BC-FB89-7B972134CA17}"/>
              </a:ext>
            </a:extLst>
          </p:cNvPr>
          <p:cNvCxnSpPr>
            <a:cxnSpLocks/>
          </p:cNvCxnSpPr>
          <p:nvPr/>
        </p:nvCxnSpPr>
        <p:spPr>
          <a:xfrm flipH="1" flipV="1">
            <a:off x="3751652" y="4443491"/>
            <a:ext cx="257507" cy="544326"/>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cxnSp>
        <p:nvCxnSpPr>
          <p:cNvPr id="43" name="Straight Arrow Connector 42">
            <a:extLst>
              <a:ext uri="{FF2B5EF4-FFF2-40B4-BE49-F238E27FC236}">
                <a16:creationId xmlns:a16="http://schemas.microsoft.com/office/drawing/2014/main" id="{12D8B528-0329-E780-5603-E2514F62BABA}"/>
              </a:ext>
            </a:extLst>
          </p:cNvPr>
          <p:cNvCxnSpPr>
            <a:cxnSpLocks/>
          </p:cNvCxnSpPr>
          <p:nvPr/>
        </p:nvCxnSpPr>
        <p:spPr>
          <a:xfrm flipH="1">
            <a:off x="2787963" y="5372879"/>
            <a:ext cx="1071529" cy="0"/>
          </a:xfrm>
          <a:prstGeom prst="straightConnector1">
            <a:avLst/>
          </a:prstGeom>
          <a:ln w="28575">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593140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82538-236F-8850-4173-A399B0FCC972}"/>
              </a:ext>
            </a:extLst>
          </p:cNvPr>
          <p:cNvSpPr>
            <a:spLocks noGrp="1"/>
          </p:cNvSpPr>
          <p:nvPr>
            <p:ph type="title"/>
          </p:nvPr>
        </p:nvSpPr>
        <p:spPr/>
        <p:txBody>
          <a:bodyPr/>
          <a:lstStyle/>
          <a:p>
            <a:r>
              <a:rPr lang="en-US" dirty="0"/>
              <a:t>Types of Ties</a:t>
            </a:r>
          </a:p>
        </p:txBody>
      </p:sp>
      <p:sp>
        <p:nvSpPr>
          <p:cNvPr id="8" name="Text Placeholder 7">
            <a:extLst>
              <a:ext uri="{FF2B5EF4-FFF2-40B4-BE49-F238E27FC236}">
                <a16:creationId xmlns:a16="http://schemas.microsoft.com/office/drawing/2014/main" id="{6B81E409-20A5-4C3C-3F9A-8A2851EFC7BA}"/>
              </a:ext>
            </a:extLst>
          </p:cNvPr>
          <p:cNvSpPr>
            <a:spLocks noGrp="1"/>
          </p:cNvSpPr>
          <p:nvPr>
            <p:ph type="body" idx="1"/>
          </p:nvPr>
        </p:nvSpPr>
        <p:spPr/>
        <p:txBody>
          <a:bodyPr/>
          <a:lstStyle/>
          <a:p>
            <a:r>
              <a:rPr lang="en-US" dirty="0"/>
              <a:t>BINARY</a:t>
            </a:r>
          </a:p>
        </p:txBody>
      </p:sp>
      <p:sp>
        <p:nvSpPr>
          <p:cNvPr id="3" name="Content Placeholder 2">
            <a:extLst>
              <a:ext uri="{FF2B5EF4-FFF2-40B4-BE49-F238E27FC236}">
                <a16:creationId xmlns:a16="http://schemas.microsoft.com/office/drawing/2014/main" id="{9E4F30C7-0629-2049-273D-B824248603B8}"/>
              </a:ext>
            </a:extLst>
          </p:cNvPr>
          <p:cNvSpPr>
            <a:spLocks noGrp="1"/>
          </p:cNvSpPr>
          <p:nvPr>
            <p:ph sz="half" idx="2"/>
          </p:nvPr>
        </p:nvSpPr>
        <p:spPr/>
        <p:txBody>
          <a:bodyPr/>
          <a:lstStyle/>
          <a:p>
            <a:r>
              <a:rPr lang="en-US" dirty="0"/>
              <a:t>If a tie exists at all</a:t>
            </a:r>
          </a:p>
        </p:txBody>
      </p:sp>
      <p:sp>
        <p:nvSpPr>
          <p:cNvPr id="10" name="Text Placeholder 9">
            <a:extLst>
              <a:ext uri="{FF2B5EF4-FFF2-40B4-BE49-F238E27FC236}">
                <a16:creationId xmlns:a16="http://schemas.microsoft.com/office/drawing/2014/main" id="{637E79B1-865D-A2FB-1FBD-4A07E50C042B}"/>
              </a:ext>
            </a:extLst>
          </p:cNvPr>
          <p:cNvSpPr>
            <a:spLocks noGrp="1"/>
          </p:cNvSpPr>
          <p:nvPr>
            <p:ph type="body" sz="quarter" idx="13"/>
          </p:nvPr>
        </p:nvSpPr>
        <p:spPr/>
        <p:txBody>
          <a:bodyPr/>
          <a:lstStyle/>
          <a:p>
            <a:r>
              <a:rPr lang="en-US" dirty="0"/>
              <a:t>VALUED</a:t>
            </a:r>
          </a:p>
        </p:txBody>
      </p:sp>
      <p:sp>
        <p:nvSpPr>
          <p:cNvPr id="11" name="Content Placeholder 10">
            <a:extLst>
              <a:ext uri="{FF2B5EF4-FFF2-40B4-BE49-F238E27FC236}">
                <a16:creationId xmlns:a16="http://schemas.microsoft.com/office/drawing/2014/main" id="{4F224171-C200-4D71-3887-286917696FD8}"/>
              </a:ext>
            </a:extLst>
          </p:cNvPr>
          <p:cNvSpPr>
            <a:spLocks noGrp="1"/>
          </p:cNvSpPr>
          <p:nvPr>
            <p:ph sz="quarter" idx="14"/>
          </p:nvPr>
        </p:nvSpPr>
        <p:spPr/>
        <p:txBody>
          <a:bodyPr/>
          <a:lstStyle/>
          <a:p>
            <a:r>
              <a:rPr lang="en-US" dirty="0"/>
              <a:t>Ties with varying strength/weakness</a:t>
            </a:r>
          </a:p>
        </p:txBody>
      </p:sp>
      <p:sp>
        <p:nvSpPr>
          <p:cNvPr id="9" name="Text Placeholder 8">
            <a:extLst>
              <a:ext uri="{FF2B5EF4-FFF2-40B4-BE49-F238E27FC236}">
                <a16:creationId xmlns:a16="http://schemas.microsoft.com/office/drawing/2014/main" id="{9E980DEB-E67A-0651-899B-1007E59CE832}"/>
              </a:ext>
            </a:extLst>
          </p:cNvPr>
          <p:cNvSpPr>
            <a:spLocks noGrp="1"/>
          </p:cNvSpPr>
          <p:nvPr>
            <p:ph type="body" sz="quarter" idx="3"/>
          </p:nvPr>
        </p:nvSpPr>
        <p:spPr/>
        <p:txBody>
          <a:bodyPr/>
          <a:lstStyle/>
          <a:p>
            <a:r>
              <a:rPr lang="en-US" dirty="0"/>
              <a:t>SIGNED</a:t>
            </a:r>
          </a:p>
        </p:txBody>
      </p:sp>
      <p:sp>
        <p:nvSpPr>
          <p:cNvPr id="4" name="Content Placeholder 3">
            <a:extLst>
              <a:ext uri="{FF2B5EF4-FFF2-40B4-BE49-F238E27FC236}">
                <a16:creationId xmlns:a16="http://schemas.microsoft.com/office/drawing/2014/main" id="{E7DBB923-5934-32D1-8333-7B384ADD076D}"/>
              </a:ext>
            </a:extLst>
          </p:cNvPr>
          <p:cNvSpPr>
            <a:spLocks noGrp="1"/>
          </p:cNvSpPr>
          <p:nvPr>
            <p:ph sz="quarter" idx="4"/>
          </p:nvPr>
        </p:nvSpPr>
        <p:spPr/>
        <p:txBody>
          <a:bodyPr/>
          <a:lstStyle/>
          <a:p>
            <a:r>
              <a:rPr lang="en-US" dirty="0"/>
              <a:t>Ties with positive or negative sentiment</a:t>
            </a:r>
          </a:p>
        </p:txBody>
      </p:sp>
      <p:sp>
        <p:nvSpPr>
          <p:cNvPr id="5" name="Date Placeholder 4">
            <a:extLst>
              <a:ext uri="{FF2B5EF4-FFF2-40B4-BE49-F238E27FC236}">
                <a16:creationId xmlns:a16="http://schemas.microsoft.com/office/drawing/2014/main" id="{DD5033B2-BA52-83B5-6283-F5D55F3D1DF8}"/>
              </a:ext>
            </a:extLst>
          </p:cNvPr>
          <p:cNvSpPr>
            <a:spLocks noGrp="1"/>
          </p:cNvSpPr>
          <p:nvPr>
            <p:ph type="dt" sz="half" idx="10"/>
          </p:nvPr>
        </p:nvSpPr>
        <p:spPr/>
        <p:txBody>
          <a:bodyPr/>
          <a:lstStyle/>
          <a:p>
            <a:r>
              <a:rPr lang="en-US"/>
              <a:t>Thursday, January 5, 2023</a:t>
            </a:r>
          </a:p>
        </p:txBody>
      </p:sp>
      <p:sp>
        <p:nvSpPr>
          <p:cNvPr id="6" name="Footer Placeholder 5">
            <a:extLst>
              <a:ext uri="{FF2B5EF4-FFF2-40B4-BE49-F238E27FC236}">
                <a16:creationId xmlns:a16="http://schemas.microsoft.com/office/drawing/2014/main" id="{8019473A-FCC4-9665-CD30-46BD8FE157B5}"/>
              </a:ext>
            </a:extLst>
          </p:cNvPr>
          <p:cNvSpPr>
            <a:spLocks noGrp="1"/>
          </p:cNvSpPr>
          <p:nvPr>
            <p:ph type="ftr" sz="quarter" idx="11"/>
          </p:nvPr>
        </p:nvSpPr>
        <p:spPr/>
        <p:txBody>
          <a:bodyPr/>
          <a:lstStyle/>
          <a:p>
            <a:r>
              <a:rPr lang="en-US"/>
              <a:t>Social Network Analysis, explained</a:t>
            </a:r>
          </a:p>
        </p:txBody>
      </p:sp>
      <p:sp>
        <p:nvSpPr>
          <p:cNvPr id="7" name="Slide Number Placeholder 6">
            <a:extLst>
              <a:ext uri="{FF2B5EF4-FFF2-40B4-BE49-F238E27FC236}">
                <a16:creationId xmlns:a16="http://schemas.microsoft.com/office/drawing/2014/main" id="{29F5F4D3-5058-1B53-5343-8251DC7D7EC4}"/>
              </a:ext>
            </a:extLst>
          </p:cNvPr>
          <p:cNvSpPr>
            <a:spLocks noGrp="1"/>
          </p:cNvSpPr>
          <p:nvPr>
            <p:ph type="sldNum" sz="quarter" idx="12"/>
          </p:nvPr>
        </p:nvSpPr>
        <p:spPr/>
        <p:txBody>
          <a:bodyPr/>
          <a:lstStyle/>
          <a:p>
            <a:fld id="{DBA1B0FB-D917-4C8C-928F-313BD683BF39}" type="slidenum">
              <a:rPr lang="en-US" smtClean="0"/>
              <a:t>8</a:t>
            </a:fld>
            <a:endParaRPr lang="en-US"/>
          </a:p>
        </p:txBody>
      </p:sp>
      <p:grpSp>
        <p:nvGrpSpPr>
          <p:cNvPr id="30" name="Group 29">
            <a:extLst>
              <a:ext uri="{FF2B5EF4-FFF2-40B4-BE49-F238E27FC236}">
                <a16:creationId xmlns:a16="http://schemas.microsoft.com/office/drawing/2014/main" id="{927BED12-690F-ABFA-F12C-E0C1665C2FCB}"/>
              </a:ext>
            </a:extLst>
          </p:cNvPr>
          <p:cNvGrpSpPr>
            <a:grpSpLocks noChangeAspect="1"/>
          </p:cNvGrpSpPr>
          <p:nvPr/>
        </p:nvGrpSpPr>
        <p:grpSpPr>
          <a:xfrm>
            <a:off x="542110" y="3243970"/>
            <a:ext cx="3262648" cy="2286000"/>
            <a:chOff x="7293078" y="3677863"/>
            <a:chExt cx="3561724" cy="2495550"/>
          </a:xfrm>
        </p:grpSpPr>
        <p:cxnSp>
          <p:nvCxnSpPr>
            <p:cNvPr id="23" name="Straight Connector 22">
              <a:extLst>
                <a:ext uri="{FF2B5EF4-FFF2-40B4-BE49-F238E27FC236}">
                  <a16:creationId xmlns:a16="http://schemas.microsoft.com/office/drawing/2014/main" id="{0748A7E6-36D8-A4A9-8318-06FD16765680}"/>
                </a:ext>
              </a:extLst>
            </p:cNvPr>
            <p:cNvCxnSpPr>
              <a:cxnSpLocks/>
              <a:stCxn id="16" idx="5"/>
            </p:cNvCxnSpPr>
            <p:nvPr/>
          </p:nvCxnSpPr>
          <p:spPr>
            <a:xfrm>
              <a:off x="9447392" y="4653475"/>
              <a:ext cx="391933" cy="680525"/>
            </a:xfrm>
            <a:prstGeom prst="line">
              <a:avLst/>
            </a:prstGeom>
            <a:ln w="28575"/>
          </p:spPr>
          <p:style>
            <a:lnRef idx="1">
              <a:schemeClr val="accent3"/>
            </a:lnRef>
            <a:fillRef idx="0">
              <a:schemeClr val="accent3"/>
            </a:fillRef>
            <a:effectRef idx="0">
              <a:schemeClr val="accent3"/>
            </a:effectRef>
            <a:fontRef idx="minor">
              <a:schemeClr val="tx1"/>
            </a:fontRef>
          </p:style>
        </p:cxnSp>
        <p:grpSp>
          <p:nvGrpSpPr>
            <p:cNvPr id="15" name="Group 14">
              <a:extLst>
                <a:ext uri="{FF2B5EF4-FFF2-40B4-BE49-F238E27FC236}">
                  <a16:creationId xmlns:a16="http://schemas.microsoft.com/office/drawing/2014/main" id="{7E070B06-2E5F-3FAC-01A9-04037ECD9117}"/>
                </a:ext>
              </a:extLst>
            </p:cNvPr>
            <p:cNvGrpSpPr>
              <a:grpSpLocks noChangeAspect="1"/>
            </p:cNvGrpSpPr>
            <p:nvPr/>
          </p:nvGrpSpPr>
          <p:grpSpPr>
            <a:xfrm>
              <a:off x="8471780" y="3677863"/>
              <a:ext cx="1143000" cy="1143000"/>
              <a:chOff x="5347407" y="717500"/>
              <a:chExt cx="5943603" cy="5943601"/>
            </a:xfrm>
          </p:grpSpPr>
          <p:sp>
            <p:nvSpPr>
              <p:cNvPr id="16" name="Oval 15">
                <a:extLst>
                  <a:ext uri="{FF2B5EF4-FFF2-40B4-BE49-F238E27FC236}">
                    <a16:creationId xmlns:a16="http://schemas.microsoft.com/office/drawing/2014/main" id="{B22ED2B8-47FB-55E6-82EB-7F33BC0618F5}"/>
                  </a:ext>
                </a:extLst>
              </p:cNvPr>
              <p:cNvSpPr/>
              <p:nvPr/>
            </p:nvSpPr>
            <p:spPr>
              <a:xfrm>
                <a:off x="5347410" y="717500"/>
                <a:ext cx="5943600" cy="594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picture containing text, clipart&#10;&#10;Description automatically generated">
                <a:extLst>
                  <a:ext uri="{FF2B5EF4-FFF2-40B4-BE49-F238E27FC236}">
                    <a16:creationId xmlns:a16="http://schemas.microsoft.com/office/drawing/2014/main" id="{4655F61B-D392-99A2-2EC8-3AAFAB25AF91}"/>
                  </a:ext>
                </a:extLst>
              </p:cNvPr>
              <p:cNvPicPr>
                <a:picLocks noChangeAspect="1"/>
              </p:cNvPicPr>
              <p:nvPr/>
            </p:nvPicPr>
            <p:blipFill rotWithShape="1">
              <a:blip r:embed="rId2"/>
              <a:srcRect l="-44001" t="-2880" r="-44001" b="16214"/>
              <a:stretch/>
            </p:blipFill>
            <p:spPr>
              <a:xfrm>
                <a:off x="5347407" y="717501"/>
                <a:ext cx="5943603" cy="5943600"/>
              </a:xfrm>
              <a:prstGeom prst="ellipse">
                <a:avLst/>
              </a:prstGeom>
            </p:spPr>
          </p:pic>
        </p:grpSp>
        <p:grpSp>
          <p:nvGrpSpPr>
            <p:cNvPr id="18" name="Group 17">
              <a:extLst>
                <a:ext uri="{FF2B5EF4-FFF2-40B4-BE49-F238E27FC236}">
                  <a16:creationId xmlns:a16="http://schemas.microsoft.com/office/drawing/2014/main" id="{EFD1AD60-6F89-A499-20BF-89C24E92925A}"/>
                </a:ext>
              </a:extLst>
            </p:cNvPr>
            <p:cNvGrpSpPr>
              <a:grpSpLocks noChangeAspect="1"/>
            </p:cNvGrpSpPr>
            <p:nvPr/>
          </p:nvGrpSpPr>
          <p:grpSpPr>
            <a:xfrm>
              <a:off x="7293078" y="5030413"/>
              <a:ext cx="1143000" cy="1143000"/>
              <a:chOff x="5741722" y="457200"/>
              <a:chExt cx="5943603" cy="5943600"/>
            </a:xfrm>
          </p:grpSpPr>
          <p:sp>
            <p:nvSpPr>
              <p:cNvPr id="19" name="Oval 18">
                <a:extLst>
                  <a:ext uri="{FF2B5EF4-FFF2-40B4-BE49-F238E27FC236}">
                    <a16:creationId xmlns:a16="http://schemas.microsoft.com/office/drawing/2014/main" id="{8A2F7D62-AEAC-02CE-4838-71D0EF201163}"/>
                  </a:ext>
                </a:extLst>
              </p:cNvPr>
              <p:cNvSpPr/>
              <p:nvPr/>
            </p:nvSpPr>
            <p:spPr>
              <a:xfrm>
                <a:off x="5741725" y="457200"/>
                <a:ext cx="5943600" cy="594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picture containing clipart, vector graphics&#10;&#10;Description automatically generated">
                <a:extLst>
                  <a:ext uri="{FF2B5EF4-FFF2-40B4-BE49-F238E27FC236}">
                    <a16:creationId xmlns:a16="http://schemas.microsoft.com/office/drawing/2014/main" id="{E93BD262-F4EA-01BE-C290-71202DFB8AFB}"/>
                  </a:ext>
                </a:extLst>
              </p:cNvPr>
              <p:cNvPicPr>
                <a:picLocks noChangeAspect="1"/>
              </p:cNvPicPr>
              <p:nvPr/>
            </p:nvPicPr>
            <p:blipFill rotWithShape="1">
              <a:blip r:embed="rId3"/>
              <a:srcRect l="-37382" t="-3716" r="-37382" b="17049"/>
              <a:stretch/>
            </p:blipFill>
            <p:spPr>
              <a:xfrm>
                <a:off x="5741722" y="457200"/>
                <a:ext cx="5943603" cy="5943600"/>
              </a:xfrm>
              <a:prstGeom prst="ellipse">
                <a:avLst/>
              </a:prstGeom>
            </p:spPr>
          </p:pic>
        </p:grpSp>
        <p:cxnSp>
          <p:nvCxnSpPr>
            <p:cNvPr id="21" name="Straight Arrow Connector 20">
              <a:extLst>
                <a:ext uri="{FF2B5EF4-FFF2-40B4-BE49-F238E27FC236}">
                  <a16:creationId xmlns:a16="http://schemas.microsoft.com/office/drawing/2014/main" id="{B1EEC42F-4B76-0452-E2EE-C71ED23AE930}"/>
                </a:ext>
              </a:extLst>
            </p:cNvPr>
            <p:cNvCxnSpPr>
              <a:stCxn id="17" idx="3"/>
              <a:endCxn id="20" idx="7"/>
            </p:cNvCxnSpPr>
            <p:nvPr/>
          </p:nvCxnSpPr>
          <p:spPr>
            <a:xfrm flipH="1">
              <a:off x="8268690" y="4653475"/>
              <a:ext cx="370478" cy="544326"/>
            </a:xfrm>
            <a:prstGeom prst="straightConnector1">
              <a:avLst/>
            </a:prstGeom>
            <a:ln w="28575">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nvGrpSpPr>
            <p:cNvPr id="12" name="Group 11">
              <a:extLst>
                <a:ext uri="{FF2B5EF4-FFF2-40B4-BE49-F238E27FC236}">
                  <a16:creationId xmlns:a16="http://schemas.microsoft.com/office/drawing/2014/main" id="{B69DD337-122A-5FDB-EE49-0416BEFA8DEF}"/>
                </a:ext>
              </a:extLst>
            </p:cNvPr>
            <p:cNvGrpSpPr>
              <a:grpSpLocks noChangeAspect="1"/>
            </p:cNvGrpSpPr>
            <p:nvPr/>
          </p:nvGrpSpPr>
          <p:grpSpPr>
            <a:xfrm>
              <a:off x="9507607" y="5030413"/>
              <a:ext cx="1347195" cy="1143000"/>
              <a:chOff x="2895896" y="137799"/>
              <a:chExt cx="7381875" cy="6263002"/>
            </a:xfrm>
          </p:grpSpPr>
          <p:sp>
            <p:nvSpPr>
              <p:cNvPr id="13" name="Oval 12">
                <a:extLst>
                  <a:ext uri="{FF2B5EF4-FFF2-40B4-BE49-F238E27FC236}">
                    <a16:creationId xmlns:a16="http://schemas.microsoft.com/office/drawing/2014/main" id="{CF75A5AC-61D5-4246-EEE4-42D48BBC078F}"/>
                  </a:ext>
                </a:extLst>
              </p:cNvPr>
              <p:cNvSpPr/>
              <p:nvPr/>
            </p:nvSpPr>
            <p:spPr>
              <a:xfrm>
                <a:off x="3549172" y="457200"/>
                <a:ext cx="5943600" cy="594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picture containing text&#10;&#10;Description automatically generated">
                <a:extLst>
                  <a:ext uri="{FF2B5EF4-FFF2-40B4-BE49-F238E27FC236}">
                    <a16:creationId xmlns:a16="http://schemas.microsoft.com/office/drawing/2014/main" id="{73C6B159-08E8-54D1-67C0-C1A475546602}"/>
                  </a:ext>
                </a:extLst>
              </p:cNvPr>
              <p:cNvPicPr>
                <a:picLocks noChangeAspect="1"/>
              </p:cNvPicPr>
              <p:nvPr/>
            </p:nvPicPr>
            <p:blipFill rotWithShape="1">
              <a:blip r:embed="rId4"/>
              <a:srcRect l="-31848" t="-9890" r="-32426" b="18566"/>
              <a:stretch/>
            </p:blipFill>
            <p:spPr>
              <a:xfrm>
                <a:off x="2895896" y="137799"/>
                <a:ext cx="7381875" cy="6263002"/>
              </a:xfrm>
              <a:prstGeom prst="ellipse">
                <a:avLst/>
              </a:prstGeom>
            </p:spPr>
          </p:pic>
        </p:grpSp>
        <p:cxnSp>
          <p:nvCxnSpPr>
            <p:cNvPr id="25" name="Straight Connector 24">
              <a:extLst>
                <a:ext uri="{FF2B5EF4-FFF2-40B4-BE49-F238E27FC236}">
                  <a16:creationId xmlns:a16="http://schemas.microsoft.com/office/drawing/2014/main" id="{F1A91D5C-35C9-7CDC-E82A-B2EF41228BF4}"/>
                </a:ext>
              </a:extLst>
            </p:cNvPr>
            <p:cNvCxnSpPr>
              <a:cxnSpLocks/>
              <a:stCxn id="20" idx="6"/>
            </p:cNvCxnSpPr>
            <p:nvPr/>
          </p:nvCxnSpPr>
          <p:spPr>
            <a:xfrm>
              <a:off x="8436078" y="5601913"/>
              <a:ext cx="1190752" cy="0"/>
            </a:xfrm>
            <a:prstGeom prst="line">
              <a:avLst/>
            </a:prstGeom>
            <a:ln w="28575"/>
          </p:spPr>
          <p:style>
            <a:lnRef idx="1">
              <a:schemeClr val="accent3"/>
            </a:lnRef>
            <a:fillRef idx="0">
              <a:schemeClr val="accent3"/>
            </a:fillRef>
            <a:effectRef idx="0">
              <a:schemeClr val="accent3"/>
            </a:effectRef>
            <a:fontRef idx="minor">
              <a:schemeClr val="tx1"/>
            </a:fontRef>
          </p:style>
        </p:cxnSp>
      </p:grpSp>
      <p:grpSp>
        <p:nvGrpSpPr>
          <p:cNvPr id="60" name="Group 59">
            <a:extLst>
              <a:ext uri="{FF2B5EF4-FFF2-40B4-BE49-F238E27FC236}">
                <a16:creationId xmlns:a16="http://schemas.microsoft.com/office/drawing/2014/main" id="{2F365487-A33B-1332-99D9-C95CB3E8425E}"/>
              </a:ext>
            </a:extLst>
          </p:cNvPr>
          <p:cNvGrpSpPr/>
          <p:nvPr/>
        </p:nvGrpSpPr>
        <p:grpSpPr>
          <a:xfrm>
            <a:off x="8262712" y="3243968"/>
            <a:ext cx="3262648" cy="2286000"/>
            <a:chOff x="8262712" y="3243968"/>
            <a:chExt cx="3262648" cy="2286000"/>
          </a:xfrm>
        </p:grpSpPr>
        <p:grpSp>
          <p:nvGrpSpPr>
            <p:cNvPr id="44" name="Group 43">
              <a:extLst>
                <a:ext uri="{FF2B5EF4-FFF2-40B4-BE49-F238E27FC236}">
                  <a16:creationId xmlns:a16="http://schemas.microsoft.com/office/drawing/2014/main" id="{BB80FAB8-C813-5D8B-809E-4E3E79974383}"/>
                </a:ext>
              </a:extLst>
            </p:cNvPr>
            <p:cNvGrpSpPr>
              <a:grpSpLocks noChangeAspect="1"/>
            </p:cNvGrpSpPr>
            <p:nvPr/>
          </p:nvGrpSpPr>
          <p:grpSpPr>
            <a:xfrm>
              <a:off x="8262712" y="3243968"/>
              <a:ext cx="3262648" cy="2286000"/>
              <a:chOff x="7293078" y="3677863"/>
              <a:chExt cx="3561724" cy="2495550"/>
            </a:xfrm>
          </p:grpSpPr>
          <p:cxnSp>
            <p:nvCxnSpPr>
              <p:cNvPr id="45" name="Straight Connector 44">
                <a:extLst>
                  <a:ext uri="{FF2B5EF4-FFF2-40B4-BE49-F238E27FC236}">
                    <a16:creationId xmlns:a16="http://schemas.microsoft.com/office/drawing/2014/main" id="{36889143-AB6D-334D-FA86-AADF14EE54E1}"/>
                  </a:ext>
                </a:extLst>
              </p:cNvPr>
              <p:cNvCxnSpPr>
                <a:cxnSpLocks/>
                <a:stCxn id="55" idx="5"/>
              </p:cNvCxnSpPr>
              <p:nvPr/>
            </p:nvCxnSpPr>
            <p:spPr>
              <a:xfrm>
                <a:off x="9447392" y="4653475"/>
                <a:ext cx="391933" cy="680525"/>
              </a:xfrm>
              <a:prstGeom prst="line">
                <a:avLst/>
              </a:prstGeom>
              <a:ln w="28575"/>
            </p:spPr>
            <p:style>
              <a:lnRef idx="1">
                <a:schemeClr val="accent3"/>
              </a:lnRef>
              <a:fillRef idx="0">
                <a:schemeClr val="accent3"/>
              </a:fillRef>
              <a:effectRef idx="0">
                <a:schemeClr val="accent3"/>
              </a:effectRef>
              <a:fontRef idx="minor">
                <a:schemeClr val="tx1"/>
              </a:fontRef>
            </p:style>
          </p:cxnSp>
          <p:grpSp>
            <p:nvGrpSpPr>
              <p:cNvPr id="46" name="Group 45">
                <a:extLst>
                  <a:ext uri="{FF2B5EF4-FFF2-40B4-BE49-F238E27FC236}">
                    <a16:creationId xmlns:a16="http://schemas.microsoft.com/office/drawing/2014/main" id="{2D4273B0-3D90-A8FA-9A06-FC6707230D27}"/>
                  </a:ext>
                </a:extLst>
              </p:cNvPr>
              <p:cNvGrpSpPr>
                <a:grpSpLocks noChangeAspect="1"/>
              </p:cNvGrpSpPr>
              <p:nvPr/>
            </p:nvGrpSpPr>
            <p:grpSpPr>
              <a:xfrm>
                <a:off x="8471780" y="3677863"/>
                <a:ext cx="1143000" cy="1143000"/>
                <a:chOff x="5347407" y="717500"/>
                <a:chExt cx="5943603" cy="5943601"/>
              </a:xfrm>
            </p:grpSpPr>
            <p:sp>
              <p:nvSpPr>
                <p:cNvPr id="55" name="Oval 54">
                  <a:extLst>
                    <a:ext uri="{FF2B5EF4-FFF2-40B4-BE49-F238E27FC236}">
                      <a16:creationId xmlns:a16="http://schemas.microsoft.com/office/drawing/2014/main" id="{8F884C8F-B3B6-1A3A-8204-CF1DF0EE8597}"/>
                    </a:ext>
                  </a:extLst>
                </p:cNvPr>
                <p:cNvSpPr/>
                <p:nvPr/>
              </p:nvSpPr>
              <p:spPr>
                <a:xfrm>
                  <a:off x="5347410" y="717500"/>
                  <a:ext cx="5943600" cy="594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descr="A picture containing text, clipart&#10;&#10;Description automatically generated">
                  <a:extLst>
                    <a:ext uri="{FF2B5EF4-FFF2-40B4-BE49-F238E27FC236}">
                      <a16:creationId xmlns:a16="http://schemas.microsoft.com/office/drawing/2014/main" id="{183E5EFC-4B12-086E-2AA3-F54EB0F7AA82}"/>
                    </a:ext>
                  </a:extLst>
                </p:cNvPr>
                <p:cNvPicPr>
                  <a:picLocks noChangeAspect="1"/>
                </p:cNvPicPr>
                <p:nvPr/>
              </p:nvPicPr>
              <p:blipFill rotWithShape="1">
                <a:blip r:embed="rId2"/>
                <a:srcRect l="-44001" t="-2880" r="-44001" b="16214"/>
                <a:stretch/>
              </p:blipFill>
              <p:spPr>
                <a:xfrm>
                  <a:off x="5347407" y="717501"/>
                  <a:ext cx="5943603" cy="5943600"/>
                </a:xfrm>
                <a:prstGeom prst="ellipse">
                  <a:avLst/>
                </a:prstGeom>
              </p:spPr>
            </p:pic>
          </p:grpSp>
          <p:grpSp>
            <p:nvGrpSpPr>
              <p:cNvPr id="47" name="Group 46">
                <a:extLst>
                  <a:ext uri="{FF2B5EF4-FFF2-40B4-BE49-F238E27FC236}">
                    <a16:creationId xmlns:a16="http://schemas.microsoft.com/office/drawing/2014/main" id="{0A47650D-EFF6-DD7F-A843-1C072BF7510A}"/>
                  </a:ext>
                </a:extLst>
              </p:cNvPr>
              <p:cNvGrpSpPr>
                <a:grpSpLocks noChangeAspect="1"/>
              </p:cNvGrpSpPr>
              <p:nvPr/>
            </p:nvGrpSpPr>
            <p:grpSpPr>
              <a:xfrm>
                <a:off x="7293078" y="5030413"/>
                <a:ext cx="1143000" cy="1143000"/>
                <a:chOff x="5741722" y="457200"/>
                <a:chExt cx="5943603" cy="5943600"/>
              </a:xfrm>
            </p:grpSpPr>
            <p:sp>
              <p:nvSpPr>
                <p:cNvPr id="53" name="Oval 52">
                  <a:extLst>
                    <a:ext uri="{FF2B5EF4-FFF2-40B4-BE49-F238E27FC236}">
                      <a16:creationId xmlns:a16="http://schemas.microsoft.com/office/drawing/2014/main" id="{AC726400-F2D3-9249-EC81-249B89A7A3A5}"/>
                    </a:ext>
                  </a:extLst>
                </p:cNvPr>
                <p:cNvSpPr/>
                <p:nvPr/>
              </p:nvSpPr>
              <p:spPr>
                <a:xfrm>
                  <a:off x="5741725" y="457200"/>
                  <a:ext cx="5943600" cy="594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4" name="Picture 53" descr="A picture containing clipart, vector graphics&#10;&#10;Description automatically generated">
                  <a:extLst>
                    <a:ext uri="{FF2B5EF4-FFF2-40B4-BE49-F238E27FC236}">
                      <a16:creationId xmlns:a16="http://schemas.microsoft.com/office/drawing/2014/main" id="{1EEB4F83-FE99-02CD-C877-D5750D0DCD16}"/>
                    </a:ext>
                  </a:extLst>
                </p:cNvPr>
                <p:cNvPicPr>
                  <a:picLocks noChangeAspect="1"/>
                </p:cNvPicPr>
                <p:nvPr/>
              </p:nvPicPr>
              <p:blipFill rotWithShape="1">
                <a:blip r:embed="rId3"/>
                <a:srcRect l="-37382" t="-3716" r="-37382" b="17049"/>
                <a:stretch/>
              </p:blipFill>
              <p:spPr>
                <a:xfrm>
                  <a:off x="5741722" y="457200"/>
                  <a:ext cx="5943603" cy="5943600"/>
                </a:xfrm>
                <a:prstGeom prst="ellipse">
                  <a:avLst/>
                </a:prstGeom>
              </p:spPr>
            </p:pic>
          </p:grpSp>
          <p:cxnSp>
            <p:nvCxnSpPr>
              <p:cNvPr id="48" name="Straight Arrow Connector 47">
                <a:extLst>
                  <a:ext uri="{FF2B5EF4-FFF2-40B4-BE49-F238E27FC236}">
                    <a16:creationId xmlns:a16="http://schemas.microsoft.com/office/drawing/2014/main" id="{C2CF2958-190E-5C98-5C17-ECCDB254A60E}"/>
                  </a:ext>
                </a:extLst>
              </p:cNvPr>
              <p:cNvCxnSpPr>
                <a:stCxn id="56" idx="3"/>
                <a:endCxn id="54" idx="7"/>
              </p:cNvCxnSpPr>
              <p:nvPr/>
            </p:nvCxnSpPr>
            <p:spPr>
              <a:xfrm flipH="1">
                <a:off x="8268690" y="4653475"/>
                <a:ext cx="370478" cy="544326"/>
              </a:xfrm>
              <a:prstGeom prst="straightConnector1">
                <a:avLst/>
              </a:prstGeom>
              <a:ln w="28575">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nvGrpSpPr>
              <p:cNvPr id="49" name="Group 48">
                <a:extLst>
                  <a:ext uri="{FF2B5EF4-FFF2-40B4-BE49-F238E27FC236}">
                    <a16:creationId xmlns:a16="http://schemas.microsoft.com/office/drawing/2014/main" id="{56594995-A5F8-4B05-F2A6-EDD13D604F2A}"/>
                  </a:ext>
                </a:extLst>
              </p:cNvPr>
              <p:cNvGrpSpPr>
                <a:grpSpLocks noChangeAspect="1"/>
              </p:cNvGrpSpPr>
              <p:nvPr/>
            </p:nvGrpSpPr>
            <p:grpSpPr>
              <a:xfrm>
                <a:off x="9507607" y="5030413"/>
                <a:ext cx="1347195" cy="1143000"/>
                <a:chOff x="2895896" y="137799"/>
                <a:chExt cx="7381875" cy="6263002"/>
              </a:xfrm>
            </p:grpSpPr>
            <p:sp>
              <p:nvSpPr>
                <p:cNvPr id="51" name="Oval 50">
                  <a:extLst>
                    <a:ext uri="{FF2B5EF4-FFF2-40B4-BE49-F238E27FC236}">
                      <a16:creationId xmlns:a16="http://schemas.microsoft.com/office/drawing/2014/main" id="{03F010D1-9234-6A4B-5AA3-0A5A9328739B}"/>
                    </a:ext>
                  </a:extLst>
                </p:cNvPr>
                <p:cNvSpPr/>
                <p:nvPr/>
              </p:nvSpPr>
              <p:spPr>
                <a:xfrm>
                  <a:off x="3549172" y="457200"/>
                  <a:ext cx="5943600" cy="594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51" descr="A picture containing text&#10;&#10;Description automatically generated">
                  <a:extLst>
                    <a:ext uri="{FF2B5EF4-FFF2-40B4-BE49-F238E27FC236}">
                      <a16:creationId xmlns:a16="http://schemas.microsoft.com/office/drawing/2014/main" id="{1AD02FC5-A7A5-7FB6-167D-12D485AB695B}"/>
                    </a:ext>
                  </a:extLst>
                </p:cNvPr>
                <p:cNvPicPr>
                  <a:picLocks noChangeAspect="1"/>
                </p:cNvPicPr>
                <p:nvPr/>
              </p:nvPicPr>
              <p:blipFill rotWithShape="1">
                <a:blip r:embed="rId4"/>
                <a:srcRect l="-31848" t="-9890" r="-32426" b="18566"/>
                <a:stretch/>
              </p:blipFill>
              <p:spPr>
                <a:xfrm>
                  <a:off x="2895896" y="137799"/>
                  <a:ext cx="7381875" cy="6263002"/>
                </a:xfrm>
                <a:prstGeom prst="ellipse">
                  <a:avLst/>
                </a:prstGeom>
              </p:spPr>
            </p:pic>
          </p:grpSp>
          <p:cxnSp>
            <p:nvCxnSpPr>
              <p:cNvPr id="50" name="Straight Connector 49">
                <a:extLst>
                  <a:ext uri="{FF2B5EF4-FFF2-40B4-BE49-F238E27FC236}">
                    <a16:creationId xmlns:a16="http://schemas.microsoft.com/office/drawing/2014/main" id="{F842F9DC-14CE-A853-E8CF-0DCD1011F8E3}"/>
                  </a:ext>
                </a:extLst>
              </p:cNvPr>
              <p:cNvCxnSpPr>
                <a:cxnSpLocks/>
                <a:stCxn id="54" idx="6"/>
              </p:cNvCxnSpPr>
              <p:nvPr/>
            </p:nvCxnSpPr>
            <p:spPr>
              <a:xfrm>
                <a:off x="8436078" y="5601913"/>
                <a:ext cx="1190752" cy="0"/>
              </a:xfrm>
              <a:prstGeom prst="line">
                <a:avLst/>
              </a:prstGeom>
              <a:ln w="28575"/>
            </p:spPr>
            <p:style>
              <a:lnRef idx="1">
                <a:schemeClr val="accent3"/>
              </a:lnRef>
              <a:fillRef idx="0">
                <a:schemeClr val="accent3"/>
              </a:fillRef>
              <a:effectRef idx="0">
                <a:schemeClr val="accent3"/>
              </a:effectRef>
              <a:fontRef idx="minor">
                <a:schemeClr val="tx1"/>
              </a:fontRef>
            </p:style>
          </p:cxnSp>
        </p:grpSp>
        <p:sp>
          <p:nvSpPr>
            <p:cNvPr id="57" name="TextBox 56">
              <a:extLst>
                <a:ext uri="{FF2B5EF4-FFF2-40B4-BE49-F238E27FC236}">
                  <a16:creationId xmlns:a16="http://schemas.microsoft.com/office/drawing/2014/main" id="{D328AB02-70D4-B15A-364A-88F6E68CA496}"/>
                </a:ext>
              </a:extLst>
            </p:cNvPr>
            <p:cNvSpPr txBox="1"/>
            <p:nvPr/>
          </p:nvSpPr>
          <p:spPr>
            <a:xfrm>
              <a:off x="8836876" y="3963411"/>
              <a:ext cx="364202" cy="461665"/>
            </a:xfrm>
            <a:prstGeom prst="rect">
              <a:avLst/>
            </a:prstGeom>
            <a:noFill/>
          </p:spPr>
          <p:txBody>
            <a:bodyPr wrap="none" rtlCol="0">
              <a:spAutoFit/>
            </a:bodyPr>
            <a:lstStyle/>
            <a:p>
              <a:r>
                <a:rPr lang="en-US" sz="2400" dirty="0"/>
                <a:t>+</a:t>
              </a:r>
            </a:p>
          </p:txBody>
        </p:sp>
        <p:sp>
          <p:nvSpPr>
            <p:cNvPr id="58" name="TextBox 57">
              <a:extLst>
                <a:ext uri="{FF2B5EF4-FFF2-40B4-BE49-F238E27FC236}">
                  <a16:creationId xmlns:a16="http://schemas.microsoft.com/office/drawing/2014/main" id="{0F19E3EF-5FEF-E7B0-A712-21367ECAD582}"/>
                </a:ext>
              </a:extLst>
            </p:cNvPr>
            <p:cNvSpPr txBox="1"/>
            <p:nvPr/>
          </p:nvSpPr>
          <p:spPr>
            <a:xfrm>
              <a:off x="10512514" y="4020339"/>
              <a:ext cx="284052" cy="461665"/>
            </a:xfrm>
            <a:prstGeom prst="rect">
              <a:avLst/>
            </a:prstGeom>
            <a:noFill/>
          </p:spPr>
          <p:txBody>
            <a:bodyPr wrap="none" rtlCol="0">
              <a:spAutoFit/>
            </a:bodyPr>
            <a:lstStyle/>
            <a:p>
              <a:r>
                <a:rPr lang="en-US" sz="2400" dirty="0"/>
                <a:t>-</a:t>
              </a:r>
            </a:p>
          </p:txBody>
        </p:sp>
        <p:sp>
          <p:nvSpPr>
            <p:cNvPr id="59" name="TextBox 58">
              <a:extLst>
                <a:ext uri="{FF2B5EF4-FFF2-40B4-BE49-F238E27FC236}">
                  <a16:creationId xmlns:a16="http://schemas.microsoft.com/office/drawing/2014/main" id="{CC332F63-38E7-FE75-BE08-43B70868661D}"/>
                </a:ext>
              </a:extLst>
            </p:cNvPr>
            <p:cNvSpPr txBox="1"/>
            <p:nvPr/>
          </p:nvSpPr>
          <p:spPr>
            <a:xfrm>
              <a:off x="9713091" y="5021042"/>
              <a:ext cx="284052" cy="461665"/>
            </a:xfrm>
            <a:prstGeom prst="rect">
              <a:avLst/>
            </a:prstGeom>
            <a:noFill/>
          </p:spPr>
          <p:txBody>
            <a:bodyPr wrap="none" rtlCol="0">
              <a:spAutoFit/>
            </a:bodyPr>
            <a:lstStyle/>
            <a:p>
              <a:r>
                <a:rPr lang="en-US" sz="2400" dirty="0"/>
                <a:t>-</a:t>
              </a:r>
            </a:p>
          </p:txBody>
        </p:sp>
      </p:grpSp>
      <p:grpSp>
        <p:nvGrpSpPr>
          <p:cNvPr id="62" name="Group 61">
            <a:extLst>
              <a:ext uri="{FF2B5EF4-FFF2-40B4-BE49-F238E27FC236}">
                <a16:creationId xmlns:a16="http://schemas.microsoft.com/office/drawing/2014/main" id="{C62118E3-60A4-1991-D2D5-35EFCEB71459}"/>
              </a:ext>
            </a:extLst>
          </p:cNvPr>
          <p:cNvGrpSpPr/>
          <p:nvPr/>
        </p:nvGrpSpPr>
        <p:grpSpPr>
          <a:xfrm>
            <a:off x="4134552" y="3243969"/>
            <a:ext cx="3620032" cy="2286000"/>
            <a:chOff x="4134552" y="3243969"/>
            <a:chExt cx="3620032" cy="2286000"/>
          </a:xfrm>
        </p:grpSpPr>
        <p:grpSp>
          <p:nvGrpSpPr>
            <p:cNvPr id="31" name="Group 30">
              <a:extLst>
                <a:ext uri="{FF2B5EF4-FFF2-40B4-BE49-F238E27FC236}">
                  <a16:creationId xmlns:a16="http://schemas.microsoft.com/office/drawing/2014/main" id="{F2B6CEEE-C934-DA13-F6CC-0C376BB67C3D}"/>
                </a:ext>
              </a:extLst>
            </p:cNvPr>
            <p:cNvGrpSpPr>
              <a:grpSpLocks noChangeAspect="1"/>
            </p:cNvGrpSpPr>
            <p:nvPr/>
          </p:nvGrpSpPr>
          <p:grpSpPr>
            <a:xfrm>
              <a:off x="4491936" y="3243969"/>
              <a:ext cx="3262648" cy="2286000"/>
              <a:chOff x="7293078" y="3677863"/>
              <a:chExt cx="3561724" cy="2495550"/>
            </a:xfrm>
          </p:grpSpPr>
          <p:cxnSp>
            <p:nvCxnSpPr>
              <p:cNvPr id="32" name="Straight Connector 31">
                <a:extLst>
                  <a:ext uri="{FF2B5EF4-FFF2-40B4-BE49-F238E27FC236}">
                    <a16:creationId xmlns:a16="http://schemas.microsoft.com/office/drawing/2014/main" id="{7CED5493-7D7F-0CA7-512A-ED63AA8A1BA2}"/>
                  </a:ext>
                </a:extLst>
              </p:cNvPr>
              <p:cNvCxnSpPr>
                <a:cxnSpLocks/>
                <a:stCxn id="42" idx="5"/>
              </p:cNvCxnSpPr>
              <p:nvPr/>
            </p:nvCxnSpPr>
            <p:spPr>
              <a:xfrm>
                <a:off x="9447392" y="4653475"/>
                <a:ext cx="391933" cy="680525"/>
              </a:xfrm>
              <a:prstGeom prst="line">
                <a:avLst/>
              </a:prstGeom>
              <a:ln w="3175"/>
            </p:spPr>
            <p:style>
              <a:lnRef idx="1">
                <a:schemeClr val="accent3"/>
              </a:lnRef>
              <a:fillRef idx="0">
                <a:schemeClr val="accent3"/>
              </a:fillRef>
              <a:effectRef idx="0">
                <a:schemeClr val="accent3"/>
              </a:effectRef>
              <a:fontRef idx="minor">
                <a:schemeClr val="tx1"/>
              </a:fontRef>
            </p:style>
          </p:cxnSp>
          <p:grpSp>
            <p:nvGrpSpPr>
              <p:cNvPr id="33" name="Group 32">
                <a:extLst>
                  <a:ext uri="{FF2B5EF4-FFF2-40B4-BE49-F238E27FC236}">
                    <a16:creationId xmlns:a16="http://schemas.microsoft.com/office/drawing/2014/main" id="{4B096539-429C-B9D1-6107-B0168B7596A1}"/>
                  </a:ext>
                </a:extLst>
              </p:cNvPr>
              <p:cNvGrpSpPr>
                <a:grpSpLocks noChangeAspect="1"/>
              </p:cNvGrpSpPr>
              <p:nvPr/>
            </p:nvGrpSpPr>
            <p:grpSpPr>
              <a:xfrm>
                <a:off x="8471780" y="3677863"/>
                <a:ext cx="1143000" cy="1143000"/>
                <a:chOff x="5347407" y="717500"/>
                <a:chExt cx="5943603" cy="5943601"/>
              </a:xfrm>
            </p:grpSpPr>
            <p:sp>
              <p:nvSpPr>
                <p:cNvPr id="42" name="Oval 41">
                  <a:extLst>
                    <a:ext uri="{FF2B5EF4-FFF2-40B4-BE49-F238E27FC236}">
                      <a16:creationId xmlns:a16="http://schemas.microsoft.com/office/drawing/2014/main" id="{8B0BD42A-FC31-30A7-D836-4E472490DD6C}"/>
                    </a:ext>
                  </a:extLst>
                </p:cNvPr>
                <p:cNvSpPr/>
                <p:nvPr/>
              </p:nvSpPr>
              <p:spPr>
                <a:xfrm>
                  <a:off x="5347410" y="717500"/>
                  <a:ext cx="5943600" cy="594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descr="A picture containing text, clipart&#10;&#10;Description automatically generated">
                  <a:extLst>
                    <a:ext uri="{FF2B5EF4-FFF2-40B4-BE49-F238E27FC236}">
                      <a16:creationId xmlns:a16="http://schemas.microsoft.com/office/drawing/2014/main" id="{A9B10437-64DB-6954-C7B1-8F96A801BD8E}"/>
                    </a:ext>
                  </a:extLst>
                </p:cNvPr>
                <p:cNvPicPr>
                  <a:picLocks noChangeAspect="1"/>
                </p:cNvPicPr>
                <p:nvPr/>
              </p:nvPicPr>
              <p:blipFill rotWithShape="1">
                <a:blip r:embed="rId2"/>
                <a:srcRect l="-44001" t="-2880" r="-44001" b="16214"/>
                <a:stretch/>
              </p:blipFill>
              <p:spPr>
                <a:xfrm>
                  <a:off x="5347407" y="717501"/>
                  <a:ext cx="5943603" cy="5943600"/>
                </a:xfrm>
                <a:prstGeom prst="ellipse">
                  <a:avLst/>
                </a:prstGeom>
              </p:spPr>
            </p:pic>
          </p:grpSp>
          <p:grpSp>
            <p:nvGrpSpPr>
              <p:cNvPr id="34" name="Group 33">
                <a:extLst>
                  <a:ext uri="{FF2B5EF4-FFF2-40B4-BE49-F238E27FC236}">
                    <a16:creationId xmlns:a16="http://schemas.microsoft.com/office/drawing/2014/main" id="{29417FDF-63FD-07D5-9296-48B36E9A7B9B}"/>
                  </a:ext>
                </a:extLst>
              </p:cNvPr>
              <p:cNvGrpSpPr>
                <a:grpSpLocks noChangeAspect="1"/>
              </p:cNvGrpSpPr>
              <p:nvPr/>
            </p:nvGrpSpPr>
            <p:grpSpPr>
              <a:xfrm>
                <a:off x="7293078" y="5030413"/>
                <a:ext cx="1143000" cy="1143000"/>
                <a:chOff x="5741722" y="457200"/>
                <a:chExt cx="5943603" cy="5943600"/>
              </a:xfrm>
            </p:grpSpPr>
            <p:sp>
              <p:nvSpPr>
                <p:cNvPr id="40" name="Oval 39">
                  <a:extLst>
                    <a:ext uri="{FF2B5EF4-FFF2-40B4-BE49-F238E27FC236}">
                      <a16:creationId xmlns:a16="http://schemas.microsoft.com/office/drawing/2014/main" id="{B6A1D325-8A68-87F5-5F53-643BDE70ED03}"/>
                    </a:ext>
                  </a:extLst>
                </p:cNvPr>
                <p:cNvSpPr/>
                <p:nvPr/>
              </p:nvSpPr>
              <p:spPr>
                <a:xfrm>
                  <a:off x="5741725" y="457200"/>
                  <a:ext cx="5943600" cy="594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1" name="Picture 40" descr="A picture containing clipart, vector graphics&#10;&#10;Description automatically generated">
                  <a:extLst>
                    <a:ext uri="{FF2B5EF4-FFF2-40B4-BE49-F238E27FC236}">
                      <a16:creationId xmlns:a16="http://schemas.microsoft.com/office/drawing/2014/main" id="{4E71A8C5-667D-952C-A84B-EFAAE8A66395}"/>
                    </a:ext>
                  </a:extLst>
                </p:cNvPr>
                <p:cNvPicPr>
                  <a:picLocks noChangeAspect="1"/>
                </p:cNvPicPr>
                <p:nvPr/>
              </p:nvPicPr>
              <p:blipFill rotWithShape="1">
                <a:blip r:embed="rId3"/>
                <a:srcRect l="-37382" t="-3716" r="-37382" b="17049"/>
                <a:stretch/>
              </p:blipFill>
              <p:spPr>
                <a:xfrm>
                  <a:off x="5741722" y="457200"/>
                  <a:ext cx="5943603" cy="5943600"/>
                </a:xfrm>
                <a:prstGeom prst="ellipse">
                  <a:avLst/>
                </a:prstGeom>
              </p:spPr>
            </p:pic>
          </p:grpSp>
          <p:cxnSp>
            <p:nvCxnSpPr>
              <p:cNvPr id="35" name="Straight Arrow Connector 34">
                <a:extLst>
                  <a:ext uri="{FF2B5EF4-FFF2-40B4-BE49-F238E27FC236}">
                    <a16:creationId xmlns:a16="http://schemas.microsoft.com/office/drawing/2014/main" id="{6EFD157A-345E-D158-531D-3AEE4743C662}"/>
                  </a:ext>
                </a:extLst>
              </p:cNvPr>
              <p:cNvCxnSpPr>
                <a:stCxn id="43" idx="3"/>
                <a:endCxn id="41" idx="7"/>
              </p:cNvCxnSpPr>
              <p:nvPr/>
            </p:nvCxnSpPr>
            <p:spPr>
              <a:xfrm flipH="1">
                <a:off x="8268690" y="4653475"/>
                <a:ext cx="370478" cy="544326"/>
              </a:xfrm>
              <a:prstGeom prst="straightConnector1">
                <a:avLst/>
              </a:prstGeom>
              <a:ln w="76200">
                <a:headEnd type="none" w="med" len="med"/>
                <a:tailEnd type="none" w="med" len="med"/>
              </a:ln>
            </p:spPr>
            <p:style>
              <a:lnRef idx="1">
                <a:schemeClr val="accent3"/>
              </a:lnRef>
              <a:fillRef idx="0">
                <a:schemeClr val="accent3"/>
              </a:fillRef>
              <a:effectRef idx="0">
                <a:schemeClr val="accent3"/>
              </a:effectRef>
              <a:fontRef idx="minor">
                <a:schemeClr val="tx1"/>
              </a:fontRef>
            </p:style>
          </p:cxnSp>
          <p:grpSp>
            <p:nvGrpSpPr>
              <p:cNvPr id="36" name="Group 35">
                <a:extLst>
                  <a:ext uri="{FF2B5EF4-FFF2-40B4-BE49-F238E27FC236}">
                    <a16:creationId xmlns:a16="http://schemas.microsoft.com/office/drawing/2014/main" id="{6A656C14-9C0B-6025-AAD3-F924DC246DCD}"/>
                  </a:ext>
                </a:extLst>
              </p:cNvPr>
              <p:cNvGrpSpPr>
                <a:grpSpLocks noChangeAspect="1"/>
              </p:cNvGrpSpPr>
              <p:nvPr/>
            </p:nvGrpSpPr>
            <p:grpSpPr>
              <a:xfrm>
                <a:off x="9507607" y="5030413"/>
                <a:ext cx="1347195" cy="1143000"/>
                <a:chOff x="2895896" y="137799"/>
                <a:chExt cx="7381875" cy="6263002"/>
              </a:xfrm>
            </p:grpSpPr>
            <p:sp>
              <p:nvSpPr>
                <p:cNvPr id="38" name="Oval 37">
                  <a:extLst>
                    <a:ext uri="{FF2B5EF4-FFF2-40B4-BE49-F238E27FC236}">
                      <a16:creationId xmlns:a16="http://schemas.microsoft.com/office/drawing/2014/main" id="{494207FF-0F9F-CBCF-1508-A911C2E3AB5D}"/>
                    </a:ext>
                  </a:extLst>
                </p:cNvPr>
                <p:cNvSpPr/>
                <p:nvPr/>
              </p:nvSpPr>
              <p:spPr>
                <a:xfrm>
                  <a:off x="3549172" y="457200"/>
                  <a:ext cx="5943600" cy="594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descr="A picture containing text&#10;&#10;Description automatically generated">
                  <a:extLst>
                    <a:ext uri="{FF2B5EF4-FFF2-40B4-BE49-F238E27FC236}">
                      <a16:creationId xmlns:a16="http://schemas.microsoft.com/office/drawing/2014/main" id="{D152D240-79E3-F6FA-D999-AC3A77F174A4}"/>
                    </a:ext>
                  </a:extLst>
                </p:cNvPr>
                <p:cNvPicPr>
                  <a:picLocks noChangeAspect="1"/>
                </p:cNvPicPr>
                <p:nvPr/>
              </p:nvPicPr>
              <p:blipFill rotWithShape="1">
                <a:blip r:embed="rId4"/>
                <a:srcRect l="-31848" t="-9890" r="-32426" b="18566"/>
                <a:stretch/>
              </p:blipFill>
              <p:spPr>
                <a:xfrm>
                  <a:off x="2895896" y="137799"/>
                  <a:ext cx="7381875" cy="6263002"/>
                </a:xfrm>
                <a:prstGeom prst="ellipse">
                  <a:avLst/>
                </a:prstGeom>
              </p:spPr>
            </p:pic>
          </p:grpSp>
          <p:cxnSp>
            <p:nvCxnSpPr>
              <p:cNvPr id="37" name="Straight Connector 36">
                <a:extLst>
                  <a:ext uri="{FF2B5EF4-FFF2-40B4-BE49-F238E27FC236}">
                    <a16:creationId xmlns:a16="http://schemas.microsoft.com/office/drawing/2014/main" id="{0029F62F-C5B1-0ACB-DA95-EA7533517EC2}"/>
                  </a:ext>
                </a:extLst>
              </p:cNvPr>
              <p:cNvCxnSpPr>
                <a:cxnSpLocks/>
                <a:stCxn id="41" idx="6"/>
              </p:cNvCxnSpPr>
              <p:nvPr/>
            </p:nvCxnSpPr>
            <p:spPr>
              <a:xfrm>
                <a:off x="8436078" y="5601913"/>
                <a:ext cx="1190752" cy="0"/>
              </a:xfrm>
              <a:prstGeom prst="line">
                <a:avLst/>
              </a:prstGeom>
              <a:ln w="3175"/>
            </p:spPr>
            <p:style>
              <a:lnRef idx="1">
                <a:schemeClr val="accent3"/>
              </a:lnRef>
              <a:fillRef idx="0">
                <a:schemeClr val="accent3"/>
              </a:fillRef>
              <a:effectRef idx="0">
                <a:schemeClr val="accent3"/>
              </a:effectRef>
              <a:fontRef idx="minor">
                <a:schemeClr val="tx1"/>
              </a:fontRef>
            </p:style>
          </p:cxnSp>
        </p:grpSp>
        <p:sp>
          <p:nvSpPr>
            <p:cNvPr id="61" name="TextBox 60">
              <a:extLst>
                <a:ext uri="{FF2B5EF4-FFF2-40B4-BE49-F238E27FC236}">
                  <a16:creationId xmlns:a16="http://schemas.microsoft.com/office/drawing/2014/main" id="{4F3311C1-A74A-AF79-7613-2DC3F19F0875}"/>
                </a:ext>
              </a:extLst>
            </p:cNvPr>
            <p:cNvSpPr txBox="1"/>
            <p:nvPr/>
          </p:nvSpPr>
          <p:spPr>
            <a:xfrm>
              <a:off x="4134552" y="3741009"/>
              <a:ext cx="1473481" cy="646331"/>
            </a:xfrm>
            <a:prstGeom prst="rect">
              <a:avLst/>
            </a:prstGeom>
            <a:noFill/>
          </p:spPr>
          <p:txBody>
            <a:bodyPr wrap="none" rtlCol="0">
              <a:spAutoFit/>
            </a:bodyPr>
            <a:lstStyle/>
            <a:p>
              <a:pPr algn="ctr"/>
              <a:r>
                <a:rPr lang="en-US" dirty="0"/>
                <a:t>(Multiplex or </a:t>
              </a:r>
              <a:br>
                <a:rPr lang="en-US" dirty="0"/>
              </a:br>
              <a:r>
                <a:rPr lang="en-US" dirty="0"/>
                <a:t>strong tie)</a:t>
              </a:r>
            </a:p>
          </p:txBody>
        </p:sp>
      </p:grpSp>
    </p:spTree>
    <p:extLst>
      <p:ext uri="{BB962C8B-B14F-4D97-AF65-F5344CB8AC3E}">
        <p14:creationId xmlns:p14="http://schemas.microsoft.com/office/powerpoint/2010/main" val="2507000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82538-236F-8850-4173-A399B0FCC972}"/>
              </a:ext>
            </a:extLst>
          </p:cNvPr>
          <p:cNvSpPr>
            <a:spLocks noGrp="1"/>
          </p:cNvSpPr>
          <p:nvPr>
            <p:ph type="title"/>
          </p:nvPr>
        </p:nvSpPr>
        <p:spPr/>
        <p:txBody>
          <a:bodyPr/>
          <a:lstStyle/>
          <a:p>
            <a:r>
              <a:rPr lang="en-US" dirty="0"/>
              <a:t>Types of Graphs</a:t>
            </a:r>
          </a:p>
        </p:txBody>
      </p:sp>
      <p:sp>
        <p:nvSpPr>
          <p:cNvPr id="8" name="Text Placeholder 7">
            <a:extLst>
              <a:ext uri="{FF2B5EF4-FFF2-40B4-BE49-F238E27FC236}">
                <a16:creationId xmlns:a16="http://schemas.microsoft.com/office/drawing/2014/main" id="{06D9D5EA-D4E2-E5E5-D2F2-E04FE187F08A}"/>
              </a:ext>
            </a:extLst>
          </p:cNvPr>
          <p:cNvSpPr>
            <a:spLocks noGrp="1"/>
          </p:cNvSpPr>
          <p:nvPr>
            <p:ph type="body" idx="1"/>
          </p:nvPr>
        </p:nvSpPr>
        <p:spPr/>
        <p:txBody>
          <a:bodyPr/>
          <a:lstStyle/>
          <a:p>
            <a:r>
              <a:rPr lang="en-US" sz="2000" dirty="0">
                <a:solidFill>
                  <a:schemeClr val="accent2"/>
                </a:solidFill>
              </a:rPr>
              <a:t>ONE MODE</a:t>
            </a:r>
          </a:p>
        </p:txBody>
      </p:sp>
      <p:sp>
        <p:nvSpPr>
          <p:cNvPr id="3" name="Content Placeholder 2">
            <a:extLst>
              <a:ext uri="{FF2B5EF4-FFF2-40B4-BE49-F238E27FC236}">
                <a16:creationId xmlns:a16="http://schemas.microsoft.com/office/drawing/2014/main" id="{9E4F30C7-0629-2049-273D-B824248603B8}"/>
              </a:ext>
            </a:extLst>
          </p:cNvPr>
          <p:cNvSpPr>
            <a:spLocks noGrp="1"/>
          </p:cNvSpPr>
          <p:nvPr>
            <p:ph sz="half" idx="2"/>
          </p:nvPr>
        </p:nvSpPr>
        <p:spPr/>
        <p:txBody>
          <a:bodyPr/>
          <a:lstStyle/>
          <a:p>
            <a:r>
              <a:rPr lang="en-US" dirty="0"/>
              <a:t>Connections between one type or class of nodes</a:t>
            </a:r>
          </a:p>
        </p:txBody>
      </p:sp>
      <p:sp>
        <p:nvSpPr>
          <p:cNvPr id="9" name="Text Placeholder 8">
            <a:extLst>
              <a:ext uri="{FF2B5EF4-FFF2-40B4-BE49-F238E27FC236}">
                <a16:creationId xmlns:a16="http://schemas.microsoft.com/office/drawing/2014/main" id="{84E48443-B56C-672D-B816-DA2ABFC16E9B}"/>
              </a:ext>
            </a:extLst>
          </p:cNvPr>
          <p:cNvSpPr>
            <a:spLocks noGrp="1"/>
          </p:cNvSpPr>
          <p:nvPr>
            <p:ph type="body" sz="quarter" idx="3"/>
          </p:nvPr>
        </p:nvSpPr>
        <p:spPr/>
        <p:txBody>
          <a:bodyPr/>
          <a:lstStyle/>
          <a:p>
            <a:r>
              <a:rPr lang="en-US" sz="2000" dirty="0">
                <a:solidFill>
                  <a:srgbClr val="B9073E"/>
                </a:solidFill>
              </a:rPr>
              <a:t>TWO MODE / BIPARTITE</a:t>
            </a:r>
          </a:p>
        </p:txBody>
      </p:sp>
      <p:sp>
        <p:nvSpPr>
          <p:cNvPr id="4" name="Content Placeholder 3">
            <a:extLst>
              <a:ext uri="{FF2B5EF4-FFF2-40B4-BE49-F238E27FC236}">
                <a16:creationId xmlns:a16="http://schemas.microsoft.com/office/drawing/2014/main" id="{E7DBB923-5934-32D1-8333-7B384ADD076D}"/>
              </a:ext>
            </a:extLst>
          </p:cNvPr>
          <p:cNvSpPr>
            <a:spLocks noGrp="1"/>
          </p:cNvSpPr>
          <p:nvPr>
            <p:ph sz="quarter" idx="4"/>
          </p:nvPr>
        </p:nvSpPr>
        <p:spPr/>
        <p:txBody>
          <a:bodyPr/>
          <a:lstStyle/>
          <a:p>
            <a:r>
              <a:rPr lang="en-US" dirty="0"/>
              <a:t>Connections between two types or classes of nodes</a:t>
            </a:r>
          </a:p>
        </p:txBody>
      </p:sp>
      <p:sp>
        <p:nvSpPr>
          <p:cNvPr id="5" name="Date Placeholder 4">
            <a:extLst>
              <a:ext uri="{FF2B5EF4-FFF2-40B4-BE49-F238E27FC236}">
                <a16:creationId xmlns:a16="http://schemas.microsoft.com/office/drawing/2014/main" id="{DD5033B2-BA52-83B5-6283-F5D55F3D1DF8}"/>
              </a:ext>
            </a:extLst>
          </p:cNvPr>
          <p:cNvSpPr>
            <a:spLocks noGrp="1"/>
          </p:cNvSpPr>
          <p:nvPr>
            <p:ph type="dt" sz="half" idx="10"/>
          </p:nvPr>
        </p:nvSpPr>
        <p:spPr/>
        <p:txBody>
          <a:bodyPr/>
          <a:lstStyle/>
          <a:p>
            <a:r>
              <a:rPr lang="en-US"/>
              <a:t>Thursday, January 5, 2023</a:t>
            </a:r>
          </a:p>
        </p:txBody>
      </p:sp>
      <p:sp>
        <p:nvSpPr>
          <p:cNvPr id="6" name="Footer Placeholder 5">
            <a:extLst>
              <a:ext uri="{FF2B5EF4-FFF2-40B4-BE49-F238E27FC236}">
                <a16:creationId xmlns:a16="http://schemas.microsoft.com/office/drawing/2014/main" id="{8019473A-FCC4-9665-CD30-46BD8FE157B5}"/>
              </a:ext>
            </a:extLst>
          </p:cNvPr>
          <p:cNvSpPr>
            <a:spLocks noGrp="1"/>
          </p:cNvSpPr>
          <p:nvPr>
            <p:ph type="ftr" sz="quarter" idx="11"/>
          </p:nvPr>
        </p:nvSpPr>
        <p:spPr/>
        <p:txBody>
          <a:bodyPr/>
          <a:lstStyle/>
          <a:p>
            <a:r>
              <a:rPr lang="en-US"/>
              <a:t>Social Network Analysis, explained</a:t>
            </a:r>
          </a:p>
        </p:txBody>
      </p:sp>
      <p:sp>
        <p:nvSpPr>
          <p:cNvPr id="7" name="Slide Number Placeholder 6">
            <a:extLst>
              <a:ext uri="{FF2B5EF4-FFF2-40B4-BE49-F238E27FC236}">
                <a16:creationId xmlns:a16="http://schemas.microsoft.com/office/drawing/2014/main" id="{29F5F4D3-5058-1B53-5343-8251DC7D7EC4}"/>
              </a:ext>
            </a:extLst>
          </p:cNvPr>
          <p:cNvSpPr>
            <a:spLocks noGrp="1"/>
          </p:cNvSpPr>
          <p:nvPr>
            <p:ph type="sldNum" sz="quarter" idx="12"/>
          </p:nvPr>
        </p:nvSpPr>
        <p:spPr/>
        <p:txBody>
          <a:bodyPr/>
          <a:lstStyle/>
          <a:p>
            <a:fld id="{DBA1B0FB-D917-4C8C-928F-313BD683BF39}" type="slidenum">
              <a:rPr lang="en-US" smtClean="0"/>
              <a:t>9</a:t>
            </a:fld>
            <a:endParaRPr lang="en-US"/>
          </a:p>
        </p:txBody>
      </p:sp>
      <p:grpSp>
        <p:nvGrpSpPr>
          <p:cNvPr id="28" name="Group 27">
            <a:extLst>
              <a:ext uri="{FF2B5EF4-FFF2-40B4-BE49-F238E27FC236}">
                <a16:creationId xmlns:a16="http://schemas.microsoft.com/office/drawing/2014/main" id="{BD105C5A-EF79-E707-2BEA-FE4789BED2D2}"/>
              </a:ext>
            </a:extLst>
          </p:cNvPr>
          <p:cNvGrpSpPr>
            <a:grpSpLocks noChangeAspect="1"/>
          </p:cNvGrpSpPr>
          <p:nvPr/>
        </p:nvGrpSpPr>
        <p:grpSpPr>
          <a:xfrm>
            <a:off x="3245878" y="4168358"/>
            <a:ext cx="1347195" cy="1143000"/>
            <a:chOff x="2895896" y="137799"/>
            <a:chExt cx="7381875" cy="6263002"/>
          </a:xfrm>
        </p:grpSpPr>
        <p:sp>
          <p:nvSpPr>
            <p:cNvPr id="29" name="Oval 28">
              <a:extLst>
                <a:ext uri="{FF2B5EF4-FFF2-40B4-BE49-F238E27FC236}">
                  <a16:creationId xmlns:a16="http://schemas.microsoft.com/office/drawing/2014/main" id="{B79FE107-C9FE-EF7A-145E-9E5756EB8CD3}"/>
                </a:ext>
              </a:extLst>
            </p:cNvPr>
            <p:cNvSpPr/>
            <p:nvPr/>
          </p:nvSpPr>
          <p:spPr>
            <a:xfrm>
              <a:off x="3549172" y="457200"/>
              <a:ext cx="5943600" cy="594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A picture containing text&#10;&#10;Description automatically generated">
              <a:extLst>
                <a:ext uri="{FF2B5EF4-FFF2-40B4-BE49-F238E27FC236}">
                  <a16:creationId xmlns:a16="http://schemas.microsoft.com/office/drawing/2014/main" id="{D215E750-78B1-4F7C-012B-5827EC4D9A9B}"/>
                </a:ext>
              </a:extLst>
            </p:cNvPr>
            <p:cNvPicPr>
              <a:picLocks noChangeAspect="1"/>
            </p:cNvPicPr>
            <p:nvPr/>
          </p:nvPicPr>
          <p:blipFill rotWithShape="1">
            <a:blip r:embed="rId2"/>
            <a:srcRect l="-31848" t="-9890" r="-32426" b="18566"/>
            <a:stretch/>
          </p:blipFill>
          <p:spPr>
            <a:xfrm>
              <a:off x="2895896" y="137799"/>
              <a:ext cx="7381875" cy="6263002"/>
            </a:xfrm>
            <a:prstGeom prst="ellipse">
              <a:avLst/>
            </a:prstGeom>
          </p:spPr>
        </p:pic>
      </p:grpSp>
      <p:grpSp>
        <p:nvGrpSpPr>
          <p:cNvPr id="31" name="Group 30">
            <a:extLst>
              <a:ext uri="{FF2B5EF4-FFF2-40B4-BE49-F238E27FC236}">
                <a16:creationId xmlns:a16="http://schemas.microsoft.com/office/drawing/2014/main" id="{EBE2001C-1812-8C02-4B4C-418BD88B4E19}"/>
              </a:ext>
            </a:extLst>
          </p:cNvPr>
          <p:cNvGrpSpPr>
            <a:grpSpLocks noChangeAspect="1"/>
          </p:cNvGrpSpPr>
          <p:nvPr/>
        </p:nvGrpSpPr>
        <p:grpSpPr>
          <a:xfrm>
            <a:off x="2216926" y="2943685"/>
            <a:ext cx="1143000" cy="1143000"/>
            <a:chOff x="5347407" y="717500"/>
            <a:chExt cx="5943603" cy="5943601"/>
          </a:xfrm>
        </p:grpSpPr>
        <p:sp>
          <p:nvSpPr>
            <p:cNvPr id="32" name="Oval 31">
              <a:extLst>
                <a:ext uri="{FF2B5EF4-FFF2-40B4-BE49-F238E27FC236}">
                  <a16:creationId xmlns:a16="http://schemas.microsoft.com/office/drawing/2014/main" id="{287E3542-C616-1C06-9C04-FE6B66F7829C}"/>
                </a:ext>
              </a:extLst>
            </p:cNvPr>
            <p:cNvSpPr/>
            <p:nvPr/>
          </p:nvSpPr>
          <p:spPr>
            <a:xfrm>
              <a:off x="5347410" y="717500"/>
              <a:ext cx="5943600" cy="594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descr="A picture containing text, clipart&#10;&#10;Description automatically generated">
              <a:extLst>
                <a:ext uri="{FF2B5EF4-FFF2-40B4-BE49-F238E27FC236}">
                  <a16:creationId xmlns:a16="http://schemas.microsoft.com/office/drawing/2014/main" id="{723AB13A-4976-4B18-AD4C-EB546DDFD7A2}"/>
                </a:ext>
              </a:extLst>
            </p:cNvPr>
            <p:cNvPicPr>
              <a:picLocks noChangeAspect="1"/>
            </p:cNvPicPr>
            <p:nvPr/>
          </p:nvPicPr>
          <p:blipFill rotWithShape="1">
            <a:blip r:embed="rId3"/>
            <a:srcRect l="-44001" t="-2880" r="-44001" b="16214"/>
            <a:stretch/>
          </p:blipFill>
          <p:spPr>
            <a:xfrm>
              <a:off x="5347407" y="717501"/>
              <a:ext cx="5943603" cy="5943600"/>
            </a:xfrm>
            <a:prstGeom prst="ellipse">
              <a:avLst/>
            </a:prstGeom>
          </p:spPr>
        </p:pic>
      </p:grpSp>
      <p:grpSp>
        <p:nvGrpSpPr>
          <p:cNvPr id="34" name="Group 33">
            <a:extLst>
              <a:ext uri="{FF2B5EF4-FFF2-40B4-BE49-F238E27FC236}">
                <a16:creationId xmlns:a16="http://schemas.microsoft.com/office/drawing/2014/main" id="{FD635DAE-ED70-4382-66EB-F65E08A09E5D}"/>
              </a:ext>
            </a:extLst>
          </p:cNvPr>
          <p:cNvGrpSpPr>
            <a:grpSpLocks noChangeAspect="1"/>
          </p:cNvGrpSpPr>
          <p:nvPr/>
        </p:nvGrpSpPr>
        <p:grpSpPr>
          <a:xfrm>
            <a:off x="1721555" y="5393030"/>
            <a:ext cx="1143000" cy="1143000"/>
            <a:chOff x="5741722" y="457200"/>
            <a:chExt cx="5943603" cy="5943600"/>
          </a:xfrm>
        </p:grpSpPr>
        <p:sp>
          <p:nvSpPr>
            <p:cNvPr id="35" name="Oval 34">
              <a:extLst>
                <a:ext uri="{FF2B5EF4-FFF2-40B4-BE49-F238E27FC236}">
                  <a16:creationId xmlns:a16="http://schemas.microsoft.com/office/drawing/2014/main" id="{9A81BA90-7E51-5117-459C-99233DEEA561}"/>
                </a:ext>
              </a:extLst>
            </p:cNvPr>
            <p:cNvSpPr/>
            <p:nvPr/>
          </p:nvSpPr>
          <p:spPr>
            <a:xfrm>
              <a:off x="5741725" y="457200"/>
              <a:ext cx="5943600" cy="5943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picture containing clipart, vector graphics&#10;&#10;Description automatically generated">
              <a:extLst>
                <a:ext uri="{FF2B5EF4-FFF2-40B4-BE49-F238E27FC236}">
                  <a16:creationId xmlns:a16="http://schemas.microsoft.com/office/drawing/2014/main" id="{769F8F20-40B0-F82E-4655-D00EAA189252}"/>
                </a:ext>
              </a:extLst>
            </p:cNvPr>
            <p:cNvPicPr>
              <a:picLocks noChangeAspect="1"/>
            </p:cNvPicPr>
            <p:nvPr/>
          </p:nvPicPr>
          <p:blipFill rotWithShape="1">
            <a:blip r:embed="rId4"/>
            <a:srcRect l="-37382" t="-3716" r="-37382" b="17049"/>
            <a:stretch/>
          </p:blipFill>
          <p:spPr>
            <a:xfrm>
              <a:off x="5741722" y="457200"/>
              <a:ext cx="5943603" cy="5943600"/>
            </a:xfrm>
            <a:prstGeom prst="ellipse">
              <a:avLst/>
            </a:prstGeom>
          </p:spPr>
        </p:pic>
      </p:grpSp>
      <p:grpSp>
        <p:nvGrpSpPr>
          <p:cNvPr id="27" name="Group 26">
            <a:extLst>
              <a:ext uri="{FF2B5EF4-FFF2-40B4-BE49-F238E27FC236}">
                <a16:creationId xmlns:a16="http://schemas.microsoft.com/office/drawing/2014/main" id="{2342A4BF-8C51-C45B-EACA-C9DDC012E809}"/>
              </a:ext>
            </a:extLst>
          </p:cNvPr>
          <p:cNvGrpSpPr/>
          <p:nvPr/>
        </p:nvGrpSpPr>
        <p:grpSpPr>
          <a:xfrm>
            <a:off x="9816846" y="5300436"/>
            <a:ext cx="1236655" cy="1303641"/>
            <a:chOff x="8917600" y="5072616"/>
            <a:chExt cx="1236655" cy="1303641"/>
          </a:xfrm>
        </p:grpSpPr>
        <p:sp>
          <p:nvSpPr>
            <p:cNvPr id="16" name="Oval 15">
              <a:extLst>
                <a:ext uri="{FF2B5EF4-FFF2-40B4-BE49-F238E27FC236}">
                  <a16:creationId xmlns:a16="http://schemas.microsoft.com/office/drawing/2014/main" id="{F05574AA-CA74-BC85-1D29-E68AD7B11C69}"/>
                </a:ext>
              </a:extLst>
            </p:cNvPr>
            <p:cNvSpPr/>
            <p:nvPr/>
          </p:nvSpPr>
          <p:spPr>
            <a:xfrm>
              <a:off x="8964427" y="5233257"/>
              <a:ext cx="11430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03AF847F-8C6A-BA3D-3FB9-85C4CBFA2A76}"/>
                </a:ext>
              </a:extLst>
            </p:cNvPr>
            <p:cNvPicPr>
              <a:picLocks noChangeAspect="1"/>
            </p:cNvPicPr>
            <p:nvPr/>
          </p:nvPicPr>
          <p:blipFill rotWithShape="1">
            <a:blip r:embed="rId5"/>
            <a:srcRect l="-10367" t="-19567" r="-12580" b="15698"/>
            <a:stretch/>
          </p:blipFill>
          <p:spPr>
            <a:xfrm>
              <a:off x="8917600" y="5072616"/>
              <a:ext cx="1236655" cy="1303641"/>
            </a:xfrm>
            <a:prstGeom prst="ellipse">
              <a:avLst/>
            </a:prstGeom>
          </p:spPr>
        </p:pic>
      </p:grpSp>
      <p:grpSp>
        <p:nvGrpSpPr>
          <p:cNvPr id="26" name="Group 25">
            <a:extLst>
              <a:ext uri="{FF2B5EF4-FFF2-40B4-BE49-F238E27FC236}">
                <a16:creationId xmlns:a16="http://schemas.microsoft.com/office/drawing/2014/main" id="{D3183794-D58C-A784-D7D4-7ACCDE20B333}"/>
              </a:ext>
            </a:extLst>
          </p:cNvPr>
          <p:cNvGrpSpPr/>
          <p:nvPr/>
        </p:nvGrpSpPr>
        <p:grpSpPr>
          <a:xfrm>
            <a:off x="9816846" y="2911491"/>
            <a:ext cx="1236655" cy="1303641"/>
            <a:chOff x="7067990" y="3154753"/>
            <a:chExt cx="1236655" cy="1303641"/>
          </a:xfrm>
        </p:grpSpPr>
        <p:sp>
          <p:nvSpPr>
            <p:cNvPr id="24" name="Oval 23">
              <a:extLst>
                <a:ext uri="{FF2B5EF4-FFF2-40B4-BE49-F238E27FC236}">
                  <a16:creationId xmlns:a16="http://schemas.microsoft.com/office/drawing/2014/main" id="{5133448F-0C85-7DFA-D949-5C5F7D3C4709}"/>
                </a:ext>
              </a:extLst>
            </p:cNvPr>
            <p:cNvSpPr/>
            <p:nvPr/>
          </p:nvSpPr>
          <p:spPr>
            <a:xfrm>
              <a:off x="7114817" y="3315394"/>
              <a:ext cx="11430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a:extLst>
                <a:ext uri="{FF2B5EF4-FFF2-40B4-BE49-F238E27FC236}">
                  <a16:creationId xmlns:a16="http://schemas.microsoft.com/office/drawing/2014/main" id="{C21D16C8-4DCA-6D04-EF83-E91915636052}"/>
                </a:ext>
              </a:extLst>
            </p:cNvPr>
            <p:cNvPicPr>
              <a:picLocks noChangeAspect="1"/>
            </p:cNvPicPr>
            <p:nvPr/>
          </p:nvPicPr>
          <p:blipFill rotWithShape="1">
            <a:blip r:embed="rId5"/>
            <a:srcRect l="-10367" t="-19567" r="-12580" b="15698"/>
            <a:stretch/>
          </p:blipFill>
          <p:spPr>
            <a:xfrm>
              <a:off x="7067990" y="3154753"/>
              <a:ext cx="1236655" cy="1303641"/>
            </a:xfrm>
            <a:prstGeom prst="ellipse">
              <a:avLst/>
            </a:prstGeom>
          </p:spPr>
        </p:pic>
      </p:grpSp>
      <p:grpSp>
        <p:nvGrpSpPr>
          <p:cNvPr id="40" name="Group 39">
            <a:extLst>
              <a:ext uri="{FF2B5EF4-FFF2-40B4-BE49-F238E27FC236}">
                <a16:creationId xmlns:a16="http://schemas.microsoft.com/office/drawing/2014/main" id="{0F740C02-B42E-A5CF-9FB3-521381FA0B6A}"/>
              </a:ext>
            </a:extLst>
          </p:cNvPr>
          <p:cNvGrpSpPr/>
          <p:nvPr/>
        </p:nvGrpSpPr>
        <p:grpSpPr>
          <a:xfrm>
            <a:off x="7459645" y="4022164"/>
            <a:ext cx="1236655" cy="1303641"/>
            <a:chOff x="8917600" y="5072616"/>
            <a:chExt cx="1236655" cy="1303641"/>
          </a:xfrm>
        </p:grpSpPr>
        <p:sp>
          <p:nvSpPr>
            <p:cNvPr id="44" name="Oval 43">
              <a:extLst>
                <a:ext uri="{FF2B5EF4-FFF2-40B4-BE49-F238E27FC236}">
                  <a16:creationId xmlns:a16="http://schemas.microsoft.com/office/drawing/2014/main" id="{CE321783-1281-973B-BC89-78A75A3C0AEF}"/>
                </a:ext>
              </a:extLst>
            </p:cNvPr>
            <p:cNvSpPr/>
            <p:nvPr/>
          </p:nvSpPr>
          <p:spPr>
            <a:xfrm>
              <a:off x="8964427" y="5233257"/>
              <a:ext cx="11430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2" name="Picture 41">
              <a:extLst>
                <a:ext uri="{FF2B5EF4-FFF2-40B4-BE49-F238E27FC236}">
                  <a16:creationId xmlns:a16="http://schemas.microsoft.com/office/drawing/2014/main" id="{78FD2878-421E-040A-C9FC-23227D90AFE9}"/>
                </a:ext>
              </a:extLst>
            </p:cNvPr>
            <p:cNvPicPr>
              <a:picLocks noChangeAspect="1"/>
            </p:cNvPicPr>
            <p:nvPr/>
          </p:nvPicPr>
          <p:blipFill rotWithShape="1">
            <a:blip r:embed="rId5"/>
            <a:srcRect l="-10367" t="-19567" r="-12580" b="15698"/>
            <a:stretch/>
          </p:blipFill>
          <p:spPr>
            <a:xfrm>
              <a:off x="8917600" y="5072616"/>
              <a:ext cx="1236655" cy="1303641"/>
            </a:xfrm>
            <a:prstGeom prst="ellipse">
              <a:avLst/>
            </a:prstGeom>
          </p:spPr>
        </p:pic>
      </p:grpSp>
      <p:cxnSp>
        <p:nvCxnSpPr>
          <p:cNvPr id="46" name="Straight Connector 45">
            <a:extLst>
              <a:ext uri="{FF2B5EF4-FFF2-40B4-BE49-F238E27FC236}">
                <a16:creationId xmlns:a16="http://schemas.microsoft.com/office/drawing/2014/main" id="{BFC59FB7-8D65-FE31-AAC2-51EECD8ABEF7}"/>
              </a:ext>
            </a:extLst>
          </p:cNvPr>
          <p:cNvCxnSpPr>
            <a:cxnSpLocks/>
            <a:stCxn id="19" idx="2"/>
            <a:endCxn id="42" idx="7"/>
          </p:cNvCxnSpPr>
          <p:nvPr/>
        </p:nvCxnSpPr>
        <p:spPr>
          <a:xfrm flipH="1">
            <a:off x="8515196" y="3563312"/>
            <a:ext cx="1301650" cy="649766"/>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50" name="Straight Connector 49">
            <a:extLst>
              <a:ext uri="{FF2B5EF4-FFF2-40B4-BE49-F238E27FC236}">
                <a16:creationId xmlns:a16="http://schemas.microsoft.com/office/drawing/2014/main" id="{A36EB4B0-BCF0-15E5-D360-CBAB703BB2F2}"/>
              </a:ext>
            </a:extLst>
          </p:cNvPr>
          <p:cNvCxnSpPr>
            <a:cxnSpLocks/>
            <a:stCxn id="42" idx="5"/>
            <a:endCxn id="11" idx="2"/>
          </p:cNvCxnSpPr>
          <p:nvPr/>
        </p:nvCxnSpPr>
        <p:spPr>
          <a:xfrm>
            <a:off x="8515196" y="5134891"/>
            <a:ext cx="1301650" cy="817366"/>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4D16BD7C-37DE-F004-4E05-FE313A13771B}"/>
              </a:ext>
            </a:extLst>
          </p:cNvPr>
          <p:cNvCxnSpPr>
            <a:cxnSpLocks/>
            <a:stCxn id="19" idx="4"/>
            <a:endCxn id="11" idx="0"/>
          </p:cNvCxnSpPr>
          <p:nvPr/>
        </p:nvCxnSpPr>
        <p:spPr>
          <a:xfrm>
            <a:off x="10435174" y="4215132"/>
            <a:ext cx="0" cy="1085304"/>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56" name="Straight Connector 55">
            <a:extLst>
              <a:ext uri="{FF2B5EF4-FFF2-40B4-BE49-F238E27FC236}">
                <a16:creationId xmlns:a16="http://schemas.microsoft.com/office/drawing/2014/main" id="{6EAAFA05-5847-66E9-0119-68CD7869F237}"/>
              </a:ext>
            </a:extLst>
          </p:cNvPr>
          <p:cNvCxnSpPr>
            <a:cxnSpLocks/>
            <a:stCxn id="30" idx="6"/>
            <a:endCxn id="19" idx="2"/>
          </p:cNvCxnSpPr>
          <p:nvPr/>
        </p:nvCxnSpPr>
        <p:spPr>
          <a:xfrm flipV="1">
            <a:off x="4593073" y="3563312"/>
            <a:ext cx="5223773" cy="1176546"/>
          </a:xfrm>
          <a:prstGeom prst="line">
            <a:avLst/>
          </a:prstGeom>
          <a:ln w="28575">
            <a:solidFill>
              <a:srgbClr val="B9073E"/>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33EEEA9-67B1-5EE5-C59F-587CFFD8284E}"/>
              </a:ext>
            </a:extLst>
          </p:cNvPr>
          <p:cNvCxnSpPr>
            <a:cxnSpLocks/>
            <a:stCxn id="30" idx="6"/>
            <a:endCxn id="42" idx="2"/>
          </p:cNvCxnSpPr>
          <p:nvPr/>
        </p:nvCxnSpPr>
        <p:spPr>
          <a:xfrm flipV="1">
            <a:off x="4593073" y="4673985"/>
            <a:ext cx="2866572" cy="65873"/>
          </a:xfrm>
          <a:prstGeom prst="line">
            <a:avLst/>
          </a:prstGeom>
          <a:ln w="28575">
            <a:solidFill>
              <a:srgbClr val="B9073E"/>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534EED6-BEE9-0506-2701-B8696E6EB21B}"/>
              </a:ext>
            </a:extLst>
          </p:cNvPr>
          <p:cNvCxnSpPr>
            <a:stCxn id="30" idx="6"/>
            <a:endCxn id="11" idx="2"/>
          </p:cNvCxnSpPr>
          <p:nvPr/>
        </p:nvCxnSpPr>
        <p:spPr>
          <a:xfrm>
            <a:off x="4593073" y="4739858"/>
            <a:ext cx="5223773" cy="1212399"/>
          </a:xfrm>
          <a:prstGeom prst="line">
            <a:avLst/>
          </a:prstGeom>
          <a:ln w="28575">
            <a:solidFill>
              <a:srgbClr val="B9073E"/>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87D4541-4386-244C-66A4-4BE525329F94}"/>
              </a:ext>
            </a:extLst>
          </p:cNvPr>
          <p:cNvCxnSpPr>
            <a:stCxn id="33" idx="5"/>
            <a:endCxn id="30" idx="1"/>
          </p:cNvCxnSpPr>
          <p:nvPr/>
        </p:nvCxnSpPr>
        <p:spPr>
          <a:xfrm>
            <a:off x="3192538" y="3919297"/>
            <a:ext cx="250632" cy="416449"/>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80" name="Straight Connector 79">
            <a:extLst>
              <a:ext uri="{FF2B5EF4-FFF2-40B4-BE49-F238E27FC236}">
                <a16:creationId xmlns:a16="http://schemas.microsoft.com/office/drawing/2014/main" id="{7E6AC151-FC75-B69F-335F-05CC7E757230}"/>
              </a:ext>
            </a:extLst>
          </p:cNvPr>
          <p:cNvCxnSpPr>
            <a:cxnSpLocks/>
            <a:stCxn id="33" idx="4"/>
            <a:endCxn id="36" idx="0"/>
          </p:cNvCxnSpPr>
          <p:nvPr/>
        </p:nvCxnSpPr>
        <p:spPr>
          <a:xfrm flipH="1">
            <a:off x="2293055" y="4086685"/>
            <a:ext cx="495371" cy="1306345"/>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82" name="Straight Connector 81">
            <a:extLst>
              <a:ext uri="{FF2B5EF4-FFF2-40B4-BE49-F238E27FC236}">
                <a16:creationId xmlns:a16="http://schemas.microsoft.com/office/drawing/2014/main" id="{0C18C6DE-CA61-8715-58F3-CA9EFB673DB4}"/>
              </a:ext>
            </a:extLst>
          </p:cNvPr>
          <p:cNvCxnSpPr>
            <a:stCxn id="36" idx="7"/>
            <a:endCxn id="30" idx="3"/>
          </p:cNvCxnSpPr>
          <p:nvPr/>
        </p:nvCxnSpPr>
        <p:spPr>
          <a:xfrm flipV="1">
            <a:off x="2697167" y="5143970"/>
            <a:ext cx="746003" cy="416448"/>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5104190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www.w3.org/XML/1998/namespace"/>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230e9df3-be65-4c73-a93b-d1236ebd677e"/>
    <ds:schemaRef ds:uri="16c05727-aa75-4e4a-9b5f-8a80a1165891"/>
    <ds:schemaRef ds:uri="71af3243-3dd4-4a8d-8c0d-dd76da1f02a5"/>
    <ds:schemaRef ds:uri="http://schemas.microsoft.com/sharepoint/v3"/>
    <ds:schemaRef ds:uri="http://purl.org/dc/te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{5FDD5425-7BA9-46E6-9667-73DB9BA568BB}tf33713516_win32</Template>
  <TotalTime>4570</TotalTime>
  <Words>1582</Words>
  <Application>Microsoft Office PowerPoint</Application>
  <PresentationFormat>Widescreen</PresentationFormat>
  <Paragraphs>322</Paragraphs>
  <Slides>30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Courier New</vt:lpstr>
      <vt:lpstr>Gill Sans MT</vt:lpstr>
      <vt:lpstr>Symbol</vt:lpstr>
      <vt:lpstr>Walbaum Display</vt:lpstr>
      <vt:lpstr>3DFloatVTI</vt:lpstr>
      <vt:lpstr>Social Network Analysis, explained</vt:lpstr>
      <vt:lpstr>Agenda</vt:lpstr>
      <vt:lpstr>Introduction</vt:lpstr>
      <vt:lpstr>Terminology</vt:lpstr>
      <vt:lpstr>Terminology</vt:lpstr>
      <vt:lpstr>Terminology</vt:lpstr>
      <vt:lpstr>Types of Ties</vt:lpstr>
      <vt:lpstr>Types of Ties</vt:lpstr>
      <vt:lpstr>Types of Graphs</vt:lpstr>
      <vt:lpstr>Data Collection</vt:lpstr>
      <vt:lpstr>Data Collection</vt:lpstr>
      <vt:lpstr>Data Structures: ADJACENCY MATRIX</vt:lpstr>
      <vt:lpstr>Data Structures: EDGE LIST</vt:lpstr>
      <vt:lpstr>Data Structures: NOMINATION LIST</vt:lpstr>
      <vt:lpstr>Measures</vt:lpstr>
      <vt:lpstr>DEGREE</vt:lpstr>
      <vt:lpstr>DENSITY</vt:lpstr>
      <vt:lpstr>WALK</vt:lpstr>
      <vt:lpstr>PATH</vt:lpstr>
      <vt:lpstr>DISTANCE</vt:lpstr>
      <vt:lpstr>REACHABILITY</vt:lpstr>
      <vt:lpstr>CLOSENESS</vt:lpstr>
      <vt:lpstr>DIAMETER</vt:lpstr>
      <vt:lpstr>Thank You</vt:lpstr>
      <vt:lpstr>Chart</vt:lpstr>
      <vt:lpstr>Table</vt:lpstr>
      <vt:lpstr>The way to get started is to quit talking and begin doing.</vt:lpstr>
      <vt:lpstr>Team</vt:lpstr>
      <vt:lpstr>Timeline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McKelvy, Josephine</dc:creator>
  <cp:lastModifiedBy>McKelvy, Josephine</cp:lastModifiedBy>
  <cp:revision>7</cp:revision>
  <dcterms:created xsi:type="dcterms:W3CDTF">2023-01-05T15:59:02Z</dcterms:created>
  <dcterms:modified xsi:type="dcterms:W3CDTF">2024-02-08T15:06:36Z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