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457200" y="2829000"/>
            <a:ext cx="8229600" cy="1200000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800" dirty="0" smtClean="0">
                <a:solidFill>
                  <a:srgbClr val="4d4d4d"/>
                </a:solidFill>
                <a:latin typeface="Helvetica Neue" pitchFamily="34" charset="0"/>
                <a:cs typeface="Helvetica Neue" pitchFamily="34" charset="0"/>
              </a:rPr>
              <a:t>Default Report</a:t>
            </a:r>
            <a:endParaRPr lang="en-US" sz="4800" dirty="0"/>
          </a:p>
        </p:txBody>
      </p:sp>
      <p:sp>
        <p:nvSpPr>
          <p:cNvPr id="3" name="Object 2"/>
          <p:cNvSpPr txBox="1"/>
          <p:nvPr/>
        </p:nvSpPr>
        <p:spPr>
          <a:xfrm>
            <a:off x="457200" y="50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400" dirty="0" smtClean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2023 Health Equity Research Intensive</a:t>
            </a:r>
            <a:endParaRPr lang="en-US" sz="1400" dirty="0"/>
          </a:p>
        </p:txBody>
      </p:sp>
      <p:sp>
        <p:nvSpPr>
          <p:cNvPr id="4" name="Object 3"/>
          <p:cNvSpPr txBox="1"/>
          <p:nvPr/>
        </p:nvSpPr>
        <p:spPr>
          <a:xfrm>
            <a:off x="457200" y="540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200" b="1" dirty="0" smtClean="0">
                <a:solidFill>
                  <a:srgbClr val="7f7f7f"/>
                </a:solidFill>
                <a:latin typeface="Helvetica" pitchFamily="34" charset="0"/>
                <a:cs typeface="Helvetica" pitchFamily="34" charset="0"/>
              </a:rPr>
              <a:t>October 15th 2023, 9:14 pm MDT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Q2 - Which of the following best describes your day-to-day work (i.e., the work in which you might apply what you’ve learned from the Health Equity Research Intensive)?</a:t>
            </a:r>
            <a:endParaRPr lang="en-US" sz="2200" dirty="0"/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376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 smtClean="0"/>
              <a:t>Q2 - Which of the following best describes your day-to-day work (i.e., the work in which you might apply what you’ve learned from the Health Equity Research Intensive)?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43658"/>
                <a:gridCol w="1043658"/>
                <a:gridCol w="1043658"/>
                <a:gridCol w="1043658"/>
                <a:gridCol w="1043658"/>
                <a:gridCol w="1043658"/>
                <a:gridCol w="1043658"/>
                <a:gridCol w="10436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Field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Minimum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Maximum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Mean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Std Deviation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Variance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Count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Which of the following best describes your day-to-day work (i.e., the role in which you might apply what you’ve learned from the Health Equity Research Intensive)? - Selected Choice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1.00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6.00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4.22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1.80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3.24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41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 smtClean="0"/>
              <a:t>Q2 - Which of the following best describes your day-to-day work (i.e., the work in which you might apply what you’ve learned from the Health Equity Research Intensive)?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/>
                <a:gridCol w="2087316"/>
                <a:gridCol w="2087316"/>
                <a:gridCol w="20873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Answer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Count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Other: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43.90%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UNC Faculty member or post-doctoral scholar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21.95%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UNC Research staff (e.g., in an academic setting, healthcare system, or nonprofit)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14.63%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6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Community member or community partner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12.20%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5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UNC undergraduate or graduate student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4.88%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Non-academic staff in a corporate setting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2.44%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7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1600" dirty="0" smtClean="0"/>
              <a:t>Q2 - Which of the following best describes your day-to-day work (i.e., the work in which you might apply what you’ve learned from the Health Equity Research Intensive)?</a:t>
            </a:r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54000" y="1100000"/>
          <a:ext cx="204800000" cy="204800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87316"/>
                <a:gridCol w="2087316"/>
                <a:gridCol w="2087316"/>
                <a:gridCol w="20873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Answer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Count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/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Total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100%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 sz="1600"/>
                        <a:t>41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 txBox="1"/>
          <p:nvPr/>
        </p:nvSpPr>
        <p:spPr>
          <a:xfrm>
            <a:off x="200000" y="140000"/>
            <a:ext cx="82296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sz="2200" dirty="0" smtClean="0"/>
              <a:t>Q2 - Which of the following best describes your day-to-day work (i.e., the work in which you might apply what you’ve learned from the Health Equity Research Intensive)?</a:t>
            </a:r>
            <a:endParaRPr lang="en-US" sz="2200" dirty="0"/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00" y="1200000"/>
            <a:ext cx="8000000" cy="463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2023-10-16T03:14:06Z</dcterms:created>
  <dcterms:modified xsi:type="dcterms:W3CDTF">2023-10-16T03:14:06Z</dcterms:modified>
</cp:coreProperties>
</file>