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60" r:id="rId3"/>
    <p:sldId id="258" r:id="rId4"/>
    <p:sldId id="257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3932" autoAdjust="0"/>
  </p:normalViewPr>
  <p:slideViewPr>
    <p:cSldViewPr snapToGrid="0">
      <p:cViewPr>
        <p:scale>
          <a:sx n="100" d="100"/>
          <a:sy n="100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06D37-0159-4466-9C98-4C1D56A5723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3E9D7-7C42-42C9-B073-01B263BBC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8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Sign in to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new repository.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7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Name the repository.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a README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Choose a license.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08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Create a New Project.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Checkout a project from a Version Control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Clone a project from a Git repository.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the URL for the repository you just created in GitHub.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561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Save task files to local repository (i.e., the relevant folder created in My Documents folder).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the Git window, select changes to Commit (or save).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Describe changes, Commit changes, and Push changes to GitHub.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6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PowerBI</a:t>
            </a:r>
            <a:r>
              <a:rPr lang="en-US" dirty="0"/>
              <a:t>: Get data from other sources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GitHub: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Enter username for Owner and Repository Name.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Sign in.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Authorize.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/>
              <a:t>Connect.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3E9D7-7C42-42C9-B073-01B263BBC5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5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0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8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9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5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0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9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0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98E420-4FFC-4D35-B15F-045E166E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DEBC6-BD5A-74A4-D837-F6989D53D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2037" y="4115941"/>
            <a:ext cx="8657450" cy="1124073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F8B68-8331-7775-5830-28FA3B959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7" y="5362074"/>
            <a:ext cx="8657450" cy="681942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DEAA51-8BA5-4C87-9448-75CBB18F0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36259" y="-4126"/>
            <a:ext cx="3526736" cy="3420239"/>
          </a:xfrm>
          <a:custGeom>
            <a:avLst/>
            <a:gdLst>
              <a:gd name="connsiteX0" fmla="*/ 3526736 w 3526736"/>
              <a:gd name="connsiteY0" fmla="*/ 3420239 h 3420239"/>
              <a:gd name="connsiteX1" fmla="*/ 0 w 3526736"/>
              <a:gd name="connsiteY1" fmla="*/ 3420239 h 3420239"/>
              <a:gd name="connsiteX2" fmla="*/ 0 w 3526736"/>
              <a:gd name="connsiteY2" fmla="*/ 0 h 3420239"/>
              <a:gd name="connsiteX3" fmla="*/ 3467210 w 3526736"/>
              <a:gd name="connsiteY3" fmla="*/ 0 h 3420239"/>
              <a:gd name="connsiteX4" fmla="*/ 7694 w 3526736"/>
              <a:gd name="connsiteY4" fmla="*/ 3404028 h 3420239"/>
              <a:gd name="connsiteX5" fmla="*/ 7694 w 3526736"/>
              <a:gd name="connsiteY5" fmla="*/ 3416113 h 3420239"/>
              <a:gd name="connsiteX6" fmla="*/ 3526736 w 3526736"/>
              <a:gd name="connsiteY6" fmla="*/ 3416113 h 342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6736" h="3420239">
                <a:moveTo>
                  <a:pt x="3526736" y="3420239"/>
                </a:moveTo>
                <a:lnTo>
                  <a:pt x="0" y="3420239"/>
                </a:lnTo>
                <a:lnTo>
                  <a:pt x="0" y="0"/>
                </a:lnTo>
                <a:lnTo>
                  <a:pt x="3467210" y="0"/>
                </a:lnTo>
                <a:lnTo>
                  <a:pt x="7694" y="3404028"/>
                </a:lnTo>
                <a:lnTo>
                  <a:pt x="7694" y="3416113"/>
                </a:lnTo>
                <a:lnTo>
                  <a:pt x="3526736" y="34161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13537-AAA0-0181-596E-67A32C81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082" r="-1" b="14281"/>
          <a:stretch>
            <a:fillRect/>
          </a:stretch>
        </p:blipFill>
        <p:spPr>
          <a:xfrm>
            <a:off x="1" y="-4125"/>
            <a:ext cx="10462125" cy="3423981"/>
          </a:xfrm>
          <a:custGeom>
            <a:avLst/>
            <a:gdLst/>
            <a:ahLst/>
            <a:cxnLst/>
            <a:rect l="l" t="t" r="r" b="b"/>
            <a:pathLst>
              <a:path w="10462125" h="3423981">
                <a:moveTo>
                  <a:pt x="6824" y="0"/>
                </a:moveTo>
                <a:lnTo>
                  <a:pt x="10462125" y="0"/>
                </a:lnTo>
                <a:lnTo>
                  <a:pt x="10462125" y="12085"/>
                </a:lnTo>
                <a:lnTo>
                  <a:pt x="6998417" y="3420238"/>
                </a:lnTo>
                <a:lnTo>
                  <a:pt x="10462125" y="3420238"/>
                </a:lnTo>
                <a:lnTo>
                  <a:pt x="10462125" y="3420239"/>
                </a:lnTo>
                <a:lnTo>
                  <a:pt x="1132764" y="3420239"/>
                </a:lnTo>
                <a:lnTo>
                  <a:pt x="1132764" y="3423981"/>
                </a:lnTo>
                <a:lnTo>
                  <a:pt x="0" y="3423981"/>
                </a:lnTo>
                <a:lnTo>
                  <a:pt x="0" y="4125"/>
                </a:lnTo>
                <a:lnTo>
                  <a:pt x="6824" y="4125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7104A3-01F9-4B74-A319-2D54DB3E0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462995" y="-4125"/>
            <a:ext cx="1734065" cy="34202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527CF11-B26B-4BFF-A858-A93A6186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9618590" y="837644"/>
            <a:ext cx="3420241" cy="173669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1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30CFE-E4FF-43C7-90BF-54AABC3A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8447" y="0"/>
            <a:ext cx="52660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918EA08-F7D2-4D19-9224-994CE251A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21" y="-1"/>
            <a:ext cx="8755258" cy="6858000"/>
          </a:xfrm>
          <a:custGeom>
            <a:avLst/>
            <a:gdLst>
              <a:gd name="connsiteX0" fmla="*/ 0 w 8755258"/>
              <a:gd name="connsiteY0" fmla="*/ 0 h 6858000"/>
              <a:gd name="connsiteX1" fmla="*/ 5326258 w 8755258"/>
              <a:gd name="connsiteY1" fmla="*/ 0 h 6858000"/>
              <a:gd name="connsiteX2" fmla="*/ 5411299 w 8755258"/>
              <a:gd name="connsiteY2" fmla="*/ 0 h 6858000"/>
              <a:gd name="connsiteX3" fmla="*/ 5411299 w 8755258"/>
              <a:gd name="connsiteY3" fmla="*/ 2150 h 6858000"/>
              <a:gd name="connsiteX4" fmla="*/ 5502714 w 8755258"/>
              <a:gd name="connsiteY4" fmla="*/ 4462 h 6858000"/>
              <a:gd name="connsiteX5" fmla="*/ 8755258 w 8755258"/>
              <a:gd name="connsiteY5" fmla="*/ 3429000 h 6858000"/>
              <a:gd name="connsiteX6" fmla="*/ 5502714 w 8755258"/>
              <a:gd name="connsiteY6" fmla="*/ 6853538 h 6858000"/>
              <a:gd name="connsiteX7" fmla="*/ 5411299 w 8755258"/>
              <a:gd name="connsiteY7" fmla="*/ 6855850 h 6858000"/>
              <a:gd name="connsiteX8" fmla="*/ 5411299 w 8755258"/>
              <a:gd name="connsiteY8" fmla="*/ 6857987 h 6858000"/>
              <a:gd name="connsiteX9" fmla="*/ 5326772 w 8755258"/>
              <a:gd name="connsiteY9" fmla="*/ 6857987 h 6858000"/>
              <a:gd name="connsiteX10" fmla="*/ 5326258 w 8755258"/>
              <a:gd name="connsiteY10" fmla="*/ 6858000 h 6858000"/>
              <a:gd name="connsiteX11" fmla="*/ 5325745 w 8755258"/>
              <a:gd name="connsiteY11" fmla="*/ 6857987 h 6858000"/>
              <a:gd name="connsiteX12" fmla="*/ 0 w 8755258"/>
              <a:gd name="connsiteY12" fmla="*/ 68579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55258" h="6858000">
                <a:moveTo>
                  <a:pt x="0" y="0"/>
                </a:moveTo>
                <a:lnTo>
                  <a:pt x="5326258" y="0"/>
                </a:lnTo>
                <a:lnTo>
                  <a:pt x="5411299" y="0"/>
                </a:lnTo>
                <a:lnTo>
                  <a:pt x="5411299" y="2150"/>
                </a:lnTo>
                <a:lnTo>
                  <a:pt x="5502714" y="4462"/>
                </a:lnTo>
                <a:cubicBezTo>
                  <a:pt x="7314494" y="96301"/>
                  <a:pt x="8755258" y="1594397"/>
                  <a:pt x="8755258" y="3429000"/>
                </a:cubicBezTo>
                <a:cubicBezTo>
                  <a:pt x="8755258" y="5263603"/>
                  <a:pt x="7314494" y="6761699"/>
                  <a:pt x="5502714" y="6853538"/>
                </a:cubicBezTo>
                <a:lnTo>
                  <a:pt x="5411299" y="6855850"/>
                </a:lnTo>
                <a:lnTo>
                  <a:pt x="5411299" y="6857987"/>
                </a:lnTo>
                <a:lnTo>
                  <a:pt x="5326772" y="6857987"/>
                </a:lnTo>
                <a:lnTo>
                  <a:pt x="5326258" y="6858000"/>
                </a:lnTo>
                <a:lnTo>
                  <a:pt x="5325745" y="6857987"/>
                </a:lnTo>
                <a:lnTo>
                  <a:pt x="0" y="685798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6B7C3-950B-5D31-3B25-69DC8137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8" y="4902489"/>
            <a:ext cx="5266080" cy="9850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B0098-64CB-4CA2-913F-B6361A640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-1"/>
            <a:ext cx="3458738" cy="3428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058BB3D-7B21-46A3-B0D6-AB9D1578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58139" y="-22647"/>
            <a:ext cx="3428989" cy="3474281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3434976"/>
            <a:ext cx="3456507" cy="3428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E55F008-418D-4A3D-9F43-E50DF4BA7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3429002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3A964CF-9B08-4310-A326-19181F907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5139536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 descr="A black cat in a circle&#10;&#10;AI-generated content may be incorrect.">
            <a:extLst>
              <a:ext uri="{FF2B5EF4-FFF2-40B4-BE49-F238E27FC236}">
                <a16:creationId xmlns:a16="http://schemas.microsoft.com/office/drawing/2014/main" id="{BD2AC414-55F0-32EA-1A58-9A79446C7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55448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0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0100F4A-92E9-5C6C-976F-58E50B4368BD}"/>
              </a:ext>
            </a:extLst>
          </p:cNvPr>
          <p:cNvGrpSpPr/>
          <p:nvPr/>
        </p:nvGrpSpPr>
        <p:grpSpPr>
          <a:xfrm>
            <a:off x="0" y="0"/>
            <a:ext cx="12192000" cy="3939051"/>
            <a:chOff x="0" y="1459474"/>
            <a:chExt cx="12192000" cy="39390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391BB6A-3DDE-47AD-5D01-E315A85F7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459474"/>
              <a:ext cx="12192000" cy="39390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D84F547-7650-4EDF-DD9B-B55347A8C236}"/>
                </a:ext>
              </a:extLst>
            </p:cNvPr>
            <p:cNvSpPr/>
            <p:nvPr/>
          </p:nvSpPr>
          <p:spPr>
            <a:xfrm>
              <a:off x="755375" y="1804946"/>
              <a:ext cx="1005840" cy="318053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6C091DC-0940-FAAD-119B-9F732943E637}"/>
                </a:ext>
              </a:extLst>
            </p:cNvPr>
            <p:cNvSpPr/>
            <p:nvPr/>
          </p:nvSpPr>
          <p:spPr>
            <a:xfrm>
              <a:off x="9377015" y="2250219"/>
              <a:ext cx="548640" cy="2286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087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1B72241-8D7D-A862-FE35-642618631E57}"/>
              </a:ext>
            </a:extLst>
          </p:cNvPr>
          <p:cNvGrpSpPr/>
          <p:nvPr/>
        </p:nvGrpSpPr>
        <p:grpSpPr>
          <a:xfrm>
            <a:off x="3268919" y="0"/>
            <a:ext cx="5654161" cy="6858000"/>
            <a:chOff x="3268919" y="0"/>
            <a:chExt cx="5654161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1EEF9FE-674A-71EB-25B3-9AC1F057B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8919" y="0"/>
              <a:ext cx="5654161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5F78B0B-5A3E-9CCC-DCE2-3FEC9298AC54}"/>
                </a:ext>
              </a:extLst>
            </p:cNvPr>
            <p:cNvSpPr/>
            <p:nvPr/>
          </p:nvSpPr>
          <p:spPr>
            <a:xfrm>
              <a:off x="5010503" y="1207417"/>
              <a:ext cx="1444618" cy="25019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395955-B890-A7DC-32BE-9C99DC2EE5BD}"/>
                </a:ext>
              </a:extLst>
            </p:cNvPr>
            <p:cNvSpPr/>
            <p:nvPr/>
          </p:nvSpPr>
          <p:spPr>
            <a:xfrm>
              <a:off x="3268919" y="3867625"/>
              <a:ext cx="1371600" cy="18288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718764-D21E-3617-56AE-27E2881EBA77}"/>
                </a:ext>
              </a:extLst>
            </p:cNvPr>
            <p:cNvSpPr/>
            <p:nvPr/>
          </p:nvSpPr>
          <p:spPr>
            <a:xfrm>
              <a:off x="3305131" y="5223849"/>
              <a:ext cx="1143000" cy="257561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43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F30CFE-E4FF-43C7-90BF-54AABC3A3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8447" y="0"/>
            <a:ext cx="526608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918EA08-F7D2-4D19-9224-994CE251A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21" y="-1"/>
            <a:ext cx="8755258" cy="6858000"/>
          </a:xfrm>
          <a:custGeom>
            <a:avLst/>
            <a:gdLst>
              <a:gd name="connsiteX0" fmla="*/ 0 w 8755258"/>
              <a:gd name="connsiteY0" fmla="*/ 0 h 6858000"/>
              <a:gd name="connsiteX1" fmla="*/ 5326258 w 8755258"/>
              <a:gd name="connsiteY1" fmla="*/ 0 h 6858000"/>
              <a:gd name="connsiteX2" fmla="*/ 5411299 w 8755258"/>
              <a:gd name="connsiteY2" fmla="*/ 0 h 6858000"/>
              <a:gd name="connsiteX3" fmla="*/ 5411299 w 8755258"/>
              <a:gd name="connsiteY3" fmla="*/ 2150 h 6858000"/>
              <a:gd name="connsiteX4" fmla="*/ 5502714 w 8755258"/>
              <a:gd name="connsiteY4" fmla="*/ 4462 h 6858000"/>
              <a:gd name="connsiteX5" fmla="*/ 8755258 w 8755258"/>
              <a:gd name="connsiteY5" fmla="*/ 3429000 h 6858000"/>
              <a:gd name="connsiteX6" fmla="*/ 5502714 w 8755258"/>
              <a:gd name="connsiteY6" fmla="*/ 6853538 h 6858000"/>
              <a:gd name="connsiteX7" fmla="*/ 5411299 w 8755258"/>
              <a:gd name="connsiteY7" fmla="*/ 6855850 h 6858000"/>
              <a:gd name="connsiteX8" fmla="*/ 5411299 w 8755258"/>
              <a:gd name="connsiteY8" fmla="*/ 6857987 h 6858000"/>
              <a:gd name="connsiteX9" fmla="*/ 5326772 w 8755258"/>
              <a:gd name="connsiteY9" fmla="*/ 6857987 h 6858000"/>
              <a:gd name="connsiteX10" fmla="*/ 5326258 w 8755258"/>
              <a:gd name="connsiteY10" fmla="*/ 6858000 h 6858000"/>
              <a:gd name="connsiteX11" fmla="*/ 5325745 w 8755258"/>
              <a:gd name="connsiteY11" fmla="*/ 6857987 h 6858000"/>
              <a:gd name="connsiteX12" fmla="*/ 0 w 8755258"/>
              <a:gd name="connsiteY12" fmla="*/ 68579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55258" h="6858000">
                <a:moveTo>
                  <a:pt x="0" y="0"/>
                </a:moveTo>
                <a:lnTo>
                  <a:pt x="5326258" y="0"/>
                </a:lnTo>
                <a:lnTo>
                  <a:pt x="5411299" y="0"/>
                </a:lnTo>
                <a:lnTo>
                  <a:pt x="5411299" y="2150"/>
                </a:lnTo>
                <a:lnTo>
                  <a:pt x="5502714" y="4462"/>
                </a:lnTo>
                <a:cubicBezTo>
                  <a:pt x="7314494" y="96301"/>
                  <a:pt x="8755258" y="1594397"/>
                  <a:pt x="8755258" y="3429000"/>
                </a:cubicBezTo>
                <a:cubicBezTo>
                  <a:pt x="8755258" y="5263603"/>
                  <a:pt x="7314494" y="6761699"/>
                  <a:pt x="5502714" y="6853538"/>
                </a:cubicBezTo>
                <a:lnTo>
                  <a:pt x="5411299" y="6855850"/>
                </a:lnTo>
                <a:lnTo>
                  <a:pt x="5411299" y="6857987"/>
                </a:lnTo>
                <a:lnTo>
                  <a:pt x="5326772" y="6857987"/>
                </a:lnTo>
                <a:lnTo>
                  <a:pt x="5326258" y="6858000"/>
                </a:lnTo>
                <a:lnTo>
                  <a:pt x="5325745" y="6857987"/>
                </a:lnTo>
                <a:lnTo>
                  <a:pt x="0" y="685798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7B0098-64CB-4CA2-913F-B6361A640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-1"/>
            <a:ext cx="3458738" cy="3428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F058BB3D-7B21-46A3-B0D6-AB9D1578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58139" y="-22647"/>
            <a:ext cx="3428989" cy="3474281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5493" y="3434976"/>
            <a:ext cx="3456507" cy="34289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E55F008-418D-4A3D-9F43-E50DF4BA7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3429002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3A964CF-9B08-4310-A326-19181F907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35493" y="5139536"/>
            <a:ext cx="3456020" cy="1718477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0118FC8E-FE07-F90E-F938-AB6DC8B7A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31832" b="32293"/>
          <a:stretch>
            <a:fillRect/>
          </a:stretch>
        </p:blipFill>
        <p:spPr>
          <a:xfrm>
            <a:off x="1097280" y="2286000"/>
            <a:ext cx="2943225" cy="109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F164D21-0183-8350-4E9D-ECC30CAC80BF}"/>
              </a:ext>
            </a:extLst>
          </p:cNvPr>
          <p:cNvGrpSpPr/>
          <p:nvPr/>
        </p:nvGrpSpPr>
        <p:grpSpPr>
          <a:xfrm>
            <a:off x="381000" y="0"/>
            <a:ext cx="11430000" cy="6858000"/>
            <a:chOff x="381000" y="0"/>
            <a:chExt cx="11430000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4B777D0-02FE-CDE6-BE62-B4BBD4801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0"/>
              <a:ext cx="11430000" cy="685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037005B-4E07-5E9F-8CF1-9B5833D46850}"/>
                </a:ext>
              </a:extLst>
            </p:cNvPr>
            <p:cNvSpPr/>
            <p:nvPr/>
          </p:nvSpPr>
          <p:spPr>
            <a:xfrm>
              <a:off x="11203597" y="304299"/>
              <a:ext cx="593755" cy="137159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AB77DEC-3EE0-F56A-FDB2-2D3E4120937A}"/>
                </a:ext>
              </a:extLst>
            </p:cNvPr>
            <p:cNvSpPr/>
            <p:nvPr/>
          </p:nvSpPr>
          <p:spPr>
            <a:xfrm>
              <a:off x="10425752" y="441458"/>
              <a:ext cx="1371600" cy="186339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DD0FE9-F41D-C3BF-69A4-1FF2FA58B66B}"/>
              </a:ext>
            </a:extLst>
          </p:cNvPr>
          <p:cNvGrpSpPr>
            <a:grpSpLocks noChangeAspect="1"/>
          </p:cNvGrpSpPr>
          <p:nvPr/>
        </p:nvGrpSpPr>
        <p:grpSpPr>
          <a:xfrm>
            <a:off x="2124529" y="488684"/>
            <a:ext cx="3820636" cy="2743200"/>
            <a:chOff x="2210254" y="441458"/>
            <a:chExt cx="4114801" cy="29544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D957062-DBB1-6FD4-FE19-07C0C7D30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2210255" y="441458"/>
              <a:ext cx="4114800" cy="2954410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08A466D-5EB7-8705-ACB2-BAB1CF7B9C36}"/>
                </a:ext>
              </a:extLst>
            </p:cNvPr>
            <p:cNvSpPr/>
            <p:nvPr/>
          </p:nvSpPr>
          <p:spPr>
            <a:xfrm>
              <a:off x="2210254" y="2336073"/>
              <a:ext cx="4114801" cy="605019"/>
            </a:xfrm>
            <a:prstGeom prst="roundRect">
              <a:avLst>
                <a:gd name="adj" fmla="val 426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C82EA2-D168-5208-C617-EC5F9153A60A}"/>
              </a:ext>
            </a:extLst>
          </p:cNvPr>
          <p:cNvGrpSpPr>
            <a:grpSpLocks noChangeAspect="1"/>
          </p:cNvGrpSpPr>
          <p:nvPr/>
        </p:nvGrpSpPr>
        <p:grpSpPr>
          <a:xfrm>
            <a:off x="4954753" y="2407347"/>
            <a:ext cx="3789575" cy="2743200"/>
            <a:chOff x="4937046" y="1184932"/>
            <a:chExt cx="5106114" cy="369621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3BB01A-F903-6B38-7AF4-437AA7037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257"/>
            <a:stretch>
              <a:fillRect/>
            </a:stretch>
          </p:blipFill>
          <p:spPr>
            <a:xfrm>
              <a:off x="4937047" y="1184932"/>
              <a:ext cx="5106113" cy="3696217"/>
            </a:xfrm>
            <a:prstGeom prst="rect">
              <a:avLst/>
            </a:prstGeom>
          </p:spPr>
        </p:pic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F56E22-36AB-3681-DC08-7177009C6174}"/>
                </a:ext>
              </a:extLst>
            </p:cNvPr>
            <p:cNvSpPr/>
            <p:nvPr/>
          </p:nvSpPr>
          <p:spPr>
            <a:xfrm>
              <a:off x="4937046" y="2014288"/>
              <a:ext cx="5106113" cy="748105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3A4A84-8A3C-A023-B9F0-D5515363717D}"/>
              </a:ext>
            </a:extLst>
          </p:cNvPr>
          <p:cNvGrpSpPr>
            <a:grpSpLocks noChangeAspect="1"/>
          </p:cNvGrpSpPr>
          <p:nvPr/>
        </p:nvGrpSpPr>
        <p:grpSpPr>
          <a:xfrm>
            <a:off x="6949957" y="3673342"/>
            <a:ext cx="3789575" cy="2743200"/>
            <a:chOff x="7820590" y="1918663"/>
            <a:chExt cx="5106113" cy="369621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F63BA5F-D5D9-C2CD-E929-C2294E2D0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20590" y="1918663"/>
              <a:ext cx="5106113" cy="3696216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C3F2CD0-2199-0A49-B0B0-DB8C7F34BB61}"/>
                </a:ext>
              </a:extLst>
            </p:cNvPr>
            <p:cNvSpPr/>
            <p:nvPr/>
          </p:nvSpPr>
          <p:spPr>
            <a:xfrm>
              <a:off x="9117840" y="2998319"/>
              <a:ext cx="2919483" cy="24984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73F6958-56E9-B7AC-C293-2C816CD635C2}"/>
                </a:ext>
              </a:extLst>
            </p:cNvPr>
            <p:cNvSpPr/>
            <p:nvPr/>
          </p:nvSpPr>
          <p:spPr>
            <a:xfrm>
              <a:off x="9117840" y="3459707"/>
              <a:ext cx="2919483" cy="24984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402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604F3F-ECCD-504B-DA6C-EA134CA06F61}"/>
              </a:ext>
            </a:extLst>
          </p:cNvPr>
          <p:cNvGrpSpPr/>
          <p:nvPr/>
        </p:nvGrpSpPr>
        <p:grpSpPr>
          <a:xfrm>
            <a:off x="381000" y="0"/>
            <a:ext cx="11430000" cy="6858000"/>
            <a:chOff x="381000" y="0"/>
            <a:chExt cx="11430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6091ABF-D024-801B-DF60-FFF7C4B1B5A5}"/>
                </a:ext>
              </a:extLst>
            </p:cNvPr>
            <p:cNvGrpSpPr/>
            <p:nvPr/>
          </p:nvGrpSpPr>
          <p:grpSpPr>
            <a:xfrm>
              <a:off x="381000" y="0"/>
              <a:ext cx="11430000" cy="6858000"/>
              <a:chOff x="381000" y="0"/>
              <a:chExt cx="11430000" cy="685800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AD1155F-81D4-1062-6436-4CE748FAC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000" y="0"/>
                <a:ext cx="11430000" cy="68580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7898F10-7E2A-4ED1-7B98-CFED0BAD7E29}"/>
                  </a:ext>
                </a:extLst>
              </p:cNvPr>
              <p:cNvSpPr/>
              <p:nvPr/>
            </p:nvSpPr>
            <p:spPr>
              <a:xfrm>
                <a:off x="8107528" y="841639"/>
                <a:ext cx="228600" cy="914400"/>
              </a:xfrm>
              <a:prstGeom prst="roundRect">
                <a:avLst>
                  <a:gd name="adj" fmla="val 9370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7179A49-DD3F-233E-C840-581F1696771A}"/>
                  </a:ext>
                </a:extLst>
              </p:cNvPr>
              <p:cNvSpPr/>
              <p:nvPr/>
            </p:nvSpPr>
            <p:spPr>
              <a:xfrm>
                <a:off x="8411951" y="592607"/>
                <a:ext cx="455824" cy="182880"/>
              </a:xfrm>
              <a:prstGeom prst="roundRect">
                <a:avLst>
                  <a:gd name="adj" fmla="val 9370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52DECC6-BA0F-24FE-AD76-2BA37BCC6E1F}"/>
                </a:ext>
              </a:extLst>
            </p:cNvPr>
            <p:cNvSpPr/>
            <p:nvPr/>
          </p:nvSpPr>
          <p:spPr>
            <a:xfrm>
              <a:off x="9402551" y="482117"/>
              <a:ext cx="228600" cy="13716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8C30C6-75A8-C4F6-9E77-F0C0FADFDD43}"/>
              </a:ext>
            </a:extLst>
          </p:cNvPr>
          <p:cNvGrpSpPr/>
          <p:nvPr/>
        </p:nvGrpSpPr>
        <p:grpSpPr>
          <a:xfrm>
            <a:off x="1430957" y="841639"/>
            <a:ext cx="6403398" cy="6858000"/>
            <a:chOff x="1430957" y="209550"/>
            <a:chExt cx="6403398" cy="6858000"/>
          </a:xfrm>
        </p:grpSpPr>
        <p:pic>
          <p:nvPicPr>
            <p:cNvPr id="8" name="Picture 7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15A75C0E-B7C1-5E17-7BF9-449A3AE20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0957" y="209550"/>
              <a:ext cx="6403398" cy="685800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B731DC-AAA7-68E4-93F6-146D897D3624}"/>
                </a:ext>
              </a:extLst>
            </p:cNvPr>
            <p:cNvSpPr/>
            <p:nvPr/>
          </p:nvSpPr>
          <p:spPr>
            <a:xfrm>
              <a:off x="5249650" y="704850"/>
              <a:ext cx="2560320" cy="954186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4334FAB-0928-6510-4AC4-1F7AAADEADDD}"/>
                </a:ext>
              </a:extLst>
            </p:cNvPr>
            <p:cNvSpPr/>
            <p:nvPr/>
          </p:nvSpPr>
          <p:spPr>
            <a:xfrm>
              <a:off x="7296149" y="1727462"/>
              <a:ext cx="504295" cy="13716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C9AD86D-3305-5C77-1262-EB1967562D56}"/>
                </a:ext>
              </a:extLst>
            </p:cNvPr>
            <p:cNvSpPr/>
            <p:nvPr/>
          </p:nvSpPr>
          <p:spPr>
            <a:xfrm>
              <a:off x="7447597" y="424519"/>
              <a:ext cx="365760" cy="182880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031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50E12-A6A3-3A84-CD82-0B6545999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73"/>
            <a:ext cx="12192000" cy="681065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1EE21F-F0E4-77EB-F9BC-D0D67A0CCF89}"/>
              </a:ext>
            </a:extLst>
          </p:cNvPr>
          <p:cNvSpPr/>
          <p:nvPr/>
        </p:nvSpPr>
        <p:spPr>
          <a:xfrm>
            <a:off x="7174078" y="1226011"/>
            <a:ext cx="931697" cy="926639"/>
          </a:xfrm>
          <a:prstGeom prst="roundRect">
            <a:avLst>
              <a:gd name="adj" fmla="val 9370"/>
            </a:avLst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CE6CDD-449C-79CC-1C54-129B74AD7AD9}"/>
              </a:ext>
            </a:extLst>
          </p:cNvPr>
          <p:cNvGrpSpPr/>
          <p:nvPr/>
        </p:nvGrpSpPr>
        <p:grpSpPr>
          <a:xfrm>
            <a:off x="4609658" y="2402370"/>
            <a:ext cx="6496957" cy="6306430"/>
            <a:chOff x="4219133" y="2402370"/>
            <a:chExt cx="6496957" cy="63064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917392-2F52-5E30-A1B5-B269B20F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9133" y="2402370"/>
              <a:ext cx="6496957" cy="6306430"/>
            </a:xfrm>
            <a:prstGeom prst="rect">
              <a:avLst/>
            </a:prstGeom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046E04E-C1AB-BD1D-8B79-D0DC8E2EE822}"/>
                </a:ext>
              </a:extLst>
            </p:cNvPr>
            <p:cNvSpPr/>
            <p:nvPr/>
          </p:nvSpPr>
          <p:spPr>
            <a:xfrm>
              <a:off x="6364453" y="3597963"/>
              <a:ext cx="3874922" cy="231088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14C7BC-F790-8858-2B20-C18E955B15E5}"/>
              </a:ext>
            </a:extLst>
          </p:cNvPr>
          <p:cNvGrpSpPr/>
          <p:nvPr/>
        </p:nvGrpSpPr>
        <p:grpSpPr>
          <a:xfrm>
            <a:off x="5348697" y="4402899"/>
            <a:ext cx="6687483" cy="2305372"/>
            <a:chOff x="5314496" y="4313506"/>
            <a:chExt cx="6687483" cy="230537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01D97-7538-6388-414D-A19BDA82F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4496" y="4313506"/>
              <a:ext cx="6687483" cy="2305372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BEA05E1-E351-EDBF-ECC4-0AF3A7A0A6BE}"/>
                </a:ext>
              </a:extLst>
            </p:cNvPr>
            <p:cNvSpPr/>
            <p:nvPr/>
          </p:nvSpPr>
          <p:spPr>
            <a:xfrm>
              <a:off x="5629275" y="5076772"/>
              <a:ext cx="3809999" cy="247703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A399F6A-A4A7-DD62-8CF7-04CC4868BD9C}"/>
                </a:ext>
              </a:extLst>
            </p:cNvPr>
            <p:cNvSpPr/>
            <p:nvPr/>
          </p:nvSpPr>
          <p:spPr>
            <a:xfrm>
              <a:off x="5629274" y="5555145"/>
              <a:ext cx="3809999" cy="247703"/>
            </a:xfrm>
            <a:prstGeom prst="roundRect">
              <a:avLst>
                <a:gd name="adj" fmla="val 937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91171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132</Words>
  <Application>Microsoft Office PowerPoint</Application>
  <PresentationFormat>Widescreen</PresentationFormat>
  <Paragraphs>24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Avenir Next LT Pro</vt:lpstr>
      <vt:lpstr>Avenir Next LT Pro Light</vt:lpstr>
      <vt:lpstr>BlocksVTI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Cordelia Nhi Marie McKelvy</dc:creator>
  <cp:lastModifiedBy>Cordelia Nhi Marie McKelvy</cp:lastModifiedBy>
  <cp:revision>4</cp:revision>
  <dcterms:created xsi:type="dcterms:W3CDTF">2025-06-29T12:55:00Z</dcterms:created>
  <dcterms:modified xsi:type="dcterms:W3CDTF">2025-06-29T13:48:42Z</dcterms:modified>
</cp:coreProperties>
</file>