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932" autoAdjust="0"/>
  </p:normalViewPr>
  <p:slideViewPr>
    <p:cSldViewPr snapToGrid="0">
      <p:cViewPr>
        <p:scale>
          <a:sx n="100" d="100"/>
          <a:sy n="100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06D37-0159-4466-9C98-4C1D56A5723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3E9D7-7C42-42C9-B073-01B263B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 in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 the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 README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 a 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Checkout a project from a Version Control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Clone a project from a Git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the URL for the repository you just created in GitHub.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EBC6-BD5A-74A4-D837-F6989D53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1"/>
            <a:ext cx="8657450" cy="1124073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F8B68-8331-7775-5830-28FA3B95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5362074"/>
            <a:ext cx="8657450" cy="681942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13537-AAA0-0181-596E-67A32C81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082" r="-1" b="14281"/>
          <a:stretch>
            <a:fillRect/>
          </a:stretch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6B7C3-950B-5D31-3B25-69DC8137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8" y="4902489"/>
            <a:ext cx="5266080" cy="985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black cat in a circle&#10;&#10;AI-generated content may be incorrect.">
            <a:extLst>
              <a:ext uri="{FF2B5EF4-FFF2-40B4-BE49-F238E27FC236}">
                <a16:creationId xmlns:a16="http://schemas.microsoft.com/office/drawing/2014/main" id="{BD2AC414-55F0-32EA-1A58-9A79446C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55448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100F4A-92E9-5C6C-976F-58E50B4368BD}"/>
              </a:ext>
            </a:extLst>
          </p:cNvPr>
          <p:cNvGrpSpPr/>
          <p:nvPr/>
        </p:nvGrpSpPr>
        <p:grpSpPr>
          <a:xfrm>
            <a:off x="0" y="0"/>
            <a:ext cx="12192000" cy="3939051"/>
            <a:chOff x="0" y="1459474"/>
            <a:chExt cx="12192000" cy="39390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91BB6A-3DDE-47AD-5D01-E315A85F7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59474"/>
              <a:ext cx="12192000" cy="3939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84F547-7650-4EDF-DD9B-B55347A8C236}"/>
                </a:ext>
              </a:extLst>
            </p:cNvPr>
            <p:cNvSpPr/>
            <p:nvPr/>
          </p:nvSpPr>
          <p:spPr>
            <a:xfrm>
              <a:off x="755375" y="1804946"/>
              <a:ext cx="1005840" cy="318053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6C091DC-0940-FAAD-119B-9F732943E637}"/>
                </a:ext>
              </a:extLst>
            </p:cNvPr>
            <p:cNvSpPr/>
            <p:nvPr/>
          </p:nvSpPr>
          <p:spPr>
            <a:xfrm>
              <a:off x="9377015" y="2250219"/>
              <a:ext cx="548640" cy="2286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87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B72241-8D7D-A862-FE35-642618631E57}"/>
              </a:ext>
            </a:extLst>
          </p:cNvPr>
          <p:cNvGrpSpPr/>
          <p:nvPr/>
        </p:nvGrpSpPr>
        <p:grpSpPr>
          <a:xfrm>
            <a:off x="3268919" y="0"/>
            <a:ext cx="5654161" cy="6858000"/>
            <a:chOff x="3268919" y="0"/>
            <a:chExt cx="56541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EEF9FE-674A-71EB-25B3-9AC1F057B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8919" y="0"/>
              <a:ext cx="5654161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F78B0B-5A3E-9CCC-DCE2-3FEC9298AC54}"/>
                </a:ext>
              </a:extLst>
            </p:cNvPr>
            <p:cNvSpPr/>
            <p:nvPr/>
          </p:nvSpPr>
          <p:spPr>
            <a:xfrm>
              <a:off x="5010503" y="1207417"/>
              <a:ext cx="1444618" cy="25019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395955-B890-A7DC-32BE-9C99DC2EE5BD}"/>
                </a:ext>
              </a:extLst>
            </p:cNvPr>
            <p:cNvSpPr/>
            <p:nvPr/>
          </p:nvSpPr>
          <p:spPr>
            <a:xfrm>
              <a:off x="3268919" y="3867625"/>
              <a:ext cx="1371600" cy="18288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718764-D21E-3617-56AE-27E2881EBA77}"/>
                </a:ext>
              </a:extLst>
            </p:cNvPr>
            <p:cNvSpPr/>
            <p:nvPr/>
          </p:nvSpPr>
          <p:spPr>
            <a:xfrm>
              <a:off x="3305131" y="5223849"/>
              <a:ext cx="1143000" cy="25756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43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0118FC8E-FE07-F90E-F938-AB6DC8B7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31832" b="32293"/>
          <a:stretch>
            <a:fillRect/>
          </a:stretch>
        </p:blipFill>
        <p:spPr>
          <a:xfrm>
            <a:off x="1097280" y="2286000"/>
            <a:ext cx="2943225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164D21-0183-8350-4E9D-ECC30CAC80BF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B777D0-02FE-CDE6-BE62-B4BBD480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037005B-4E07-5E9F-8CF1-9B5833D46850}"/>
                </a:ext>
              </a:extLst>
            </p:cNvPr>
            <p:cNvSpPr/>
            <p:nvPr/>
          </p:nvSpPr>
          <p:spPr>
            <a:xfrm>
              <a:off x="11203597" y="304299"/>
              <a:ext cx="593755" cy="13715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AB77DEC-3EE0-F56A-FDB2-2D3E4120937A}"/>
                </a:ext>
              </a:extLst>
            </p:cNvPr>
            <p:cNvSpPr/>
            <p:nvPr/>
          </p:nvSpPr>
          <p:spPr>
            <a:xfrm>
              <a:off x="10425752" y="441458"/>
              <a:ext cx="1371600" cy="18633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DD0FE9-F41D-C3BF-69A4-1FF2FA58B66B}"/>
              </a:ext>
            </a:extLst>
          </p:cNvPr>
          <p:cNvGrpSpPr>
            <a:grpSpLocks noChangeAspect="1"/>
          </p:cNvGrpSpPr>
          <p:nvPr/>
        </p:nvGrpSpPr>
        <p:grpSpPr>
          <a:xfrm>
            <a:off x="2124529" y="488684"/>
            <a:ext cx="3820636" cy="2743200"/>
            <a:chOff x="2210254" y="441458"/>
            <a:chExt cx="4114801" cy="2954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957062-DBB1-6FD4-FE19-07C0C7D30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210255" y="441458"/>
              <a:ext cx="4114800" cy="295441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8A466D-5EB7-8705-ACB2-BAB1CF7B9C36}"/>
                </a:ext>
              </a:extLst>
            </p:cNvPr>
            <p:cNvSpPr/>
            <p:nvPr/>
          </p:nvSpPr>
          <p:spPr>
            <a:xfrm>
              <a:off x="2210254" y="2336073"/>
              <a:ext cx="4114801" cy="605019"/>
            </a:xfrm>
            <a:prstGeom prst="roundRect">
              <a:avLst>
                <a:gd name="adj" fmla="val 426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82EA2-D168-5208-C617-EC5F9153A60A}"/>
              </a:ext>
            </a:extLst>
          </p:cNvPr>
          <p:cNvGrpSpPr>
            <a:grpSpLocks noChangeAspect="1"/>
          </p:cNvGrpSpPr>
          <p:nvPr/>
        </p:nvGrpSpPr>
        <p:grpSpPr>
          <a:xfrm>
            <a:off x="4954753" y="2407347"/>
            <a:ext cx="3789575" cy="2743200"/>
            <a:chOff x="4937046" y="1184932"/>
            <a:chExt cx="5106114" cy="36962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3BB01A-F903-6B38-7AF4-437AA703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57"/>
            <a:stretch>
              <a:fillRect/>
            </a:stretch>
          </p:blipFill>
          <p:spPr>
            <a:xfrm>
              <a:off x="4937047" y="1184932"/>
              <a:ext cx="5106113" cy="3696217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F56E22-36AB-3681-DC08-7177009C6174}"/>
                </a:ext>
              </a:extLst>
            </p:cNvPr>
            <p:cNvSpPr/>
            <p:nvPr/>
          </p:nvSpPr>
          <p:spPr>
            <a:xfrm>
              <a:off x="4937046" y="2014288"/>
              <a:ext cx="5106113" cy="74810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3A4A84-8A3C-A023-B9F0-D5515363717D}"/>
              </a:ext>
            </a:extLst>
          </p:cNvPr>
          <p:cNvGrpSpPr>
            <a:grpSpLocks noChangeAspect="1"/>
          </p:cNvGrpSpPr>
          <p:nvPr/>
        </p:nvGrpSpPr>
        <p:grpSpPr>
          <a:xfrm>
            <a:off x="6949957" y="3673342"/>
            <a:ext cx="3789575" cy="2743200"/>
            <a:chOff x="7820590" y="1918663"/>
            <a:chExt cx="5106113" cy="36962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63BA5F-D5D9-C2CD-E929-C2294E2D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0590" y="1918663"/>
              <a:ext cx="5106113" cy="3696216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3F2CD0-2199-0A49-B0B0-DB8C7F34BB61}"/>
                </a:ext>
              </a:extLst>
            </p:cNvPr>
            <p:cNvSpPr/>
            <p:nvPr/>
          </p:nvSpPr>
          <p:spPr>
            <a:xfrm>
              <a:off x="9117840" y="2998319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3F6958-56E9-B7AC-C293-2C816CD635C2}"/>
                </a:ext>
              </a:extLst>
            </p:cNvPr>
            <p:cNvSpPr/>
            <p:nvPr/>
          </p:nvSpPr>
          <p:spPr>
            <a:xfrm>
              <a:off x="9117840" y="3459707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02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31599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</Words>
  <Application>Microsoft Office PowerPoint</Application>
  <PresentationFormat>Widescreen</PresentationFormat>
  <Paragraphs>13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Avenir Next LT Pro</vt:lpstr>
      <vt:lpstr>Avenir Next LT Pro Light</vt:lpstr>
      <vt:lpstr>BlocksVTI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Cordelia Nhi Marie McKelvy</dc:creator>
  <cp:lastModifiedBy>Cordelia Nhi Marie McKelvy</cp:lastModifiedBy>
  <cp:revision>1</cp:revision>
  <dcterms:created xsi:type="dcterms:W3CDTF">2025-06-29T12:55:00Z</dcterms:created>
  <dcterms:modified xsi:type="dcterms:W3CDTF">2025-06-29T13:34:17Z</dcterms:modified>
</cp:coreProperties>
</file>