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61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0C13-3531-7548-93DA-5C22042802BB}" type="datetimeFigureOut">
              <a:rPr lang="en-US" smtClean="0"/>
              <a:t>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6042-2DE6-F947-957D-EDB6782E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89000"/>
            <a:ext cx="3035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596900"/>
            <a:ext cx="3365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711200"/>
            <a:ext cx="3225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596900"/>
            <a:ext cx="3365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889000"/>
            <a:ext cx="3022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825500"/>
            <a:ext cx="2298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635000"/>
            <a:ext cx="33782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5500"/>
            <a:ext cx="3111500" cy="520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12" y="5456272"/>
            <a:ext cx="2946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Dimond</dc:creator>
  <cp:lastModifiedBy>Jill Dimond</cp:lastModifiedBy>
  <cp:revision>5</cp:revision>
  <dcterms:created xsi:type="dcterms:W3CDTF">2012-01-15T16:06:38Z</dcterms:created>
  <dcterms:modified xsi:type="dcterms:W3CDTF">2012-01-15T17:02:53Z</dcterms:modified>
</cp:coreProperties>
</file>