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aleway"/>
      <p:regular r:id="rId11"/>
      <p:bold r:id="rId12"/>
      <p:italic r:id="rId13"/>
      <p:boldItalic r:id="rId14"/>
    </p:embeddedFont>
    <p:embeddedFont>
      <p:font typeface="La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regular.fntdata"/><Relationship Id="rId10" Type="http://schemas.openxmlformats.org/officeDocument/2006/relationships/slide" Target="slides/slide5.xml"/><Relationship Id="rId13" Type="http://schemas.openxmlformats.org/officeDocument/2006/relationships/font" Target="fonts/Raleway-italic.fntdata"/><Relationship Id="rId12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regular.fntdata"/><Relationship Id="rId14" Type="http://schemas.openxmlformats.org/officeDocument/2006/relationships/font" Target="fonts/Raleway-boldItalic.fntdata"/><Relationship Id="rId17" Type="http://schemas.openxmlformats.org/officeDocument/2006/relationships/font" Target="fonts/Lato-italic.fntdata"/><Relationship Id="rId16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9adb3092e0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9adb3092e0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9adb3092e0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9adb3092e0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wireframes for final presentation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9adb3092e0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9adb3092e0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9adb3092e0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9adb3092e0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Describe search algorithm and other features in more detail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josephineoe/bit-insights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info.arxiv.org/help/api/index.html" TargetMode="External"/><Relationship Id="rId4" Type="http://schemas.openxmlformats.org/officeDocument/2006/relationships/hyperlink" Target="https://firebase.google.com/docs/auth/web/st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Scholarly Insights Project Progress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Times New Roman"/>
                <a:ea typeface="Times New Roman"/>
                <a:cs typeface="Times New Roman"/>
                <a:sym typeface="Times New Roman"/>
              </a:rPr>
              <a:t>Bits &amp; Insights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29175" y="4130150"/>
            <a:ext cx="7689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Nobodit Choudhury, Ayana Felix, 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Josephine</a:t>
            </a:r>
            <a:r>
              <a:rPr lang="e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 Odusanya, Quincy Oldland, Xiangjian Zeng, Katherine Zhuo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 Environment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34704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Github</a:t>
            </a:r>
            <a:r>
              <a:rPr lang="en"/>
              <a:t>:</a:t>
            </a:r>
            <a:br>
              <a:rPr lang="en"/>
            </a:br>
            <a:r>
              <a:rPr lang="en"/>
              <a:t>We will all submit push our contributions to Github using the shared repository </a:t>
            </a:r>
            <a:r>
              <a:rPr i="1" lang="en"/>
              <a:t>bit-insights</a:t>
            </a:r>
            <a:r>
              <a:rPr lang="en"/>
              <a:t> (Leetcode Dream Team).</a:t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62650" y="1447100"/>
            <a:ext cx="4679474" cy="267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Schema </a:t>
            </a:r>
            <a:endParaRPr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Users</a:t>
            </a:r>
            <a:r>
              <a:rPr lang="en"/>
              <a:t>: stores info about registered users and their preferences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Articles</a:t>
            </a:r>
            <a:r>
              <a:rPr lang="en"/>
              <a:t>: holds metadata about articles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Search History</a:t>
            </a:r>
            <a:r>
              <a:rPr lang="en"/>
              <a:t>: tracks user searches for personalization and analytics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Saves Articles/Favorites</a:t>
            </a:r>
            <a:r>
              <a:rPr lang="en"/>
              <a:t>: allows users to bookmark articles relevant to them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b="1" lang="en"/>
              <a:t>Comments</a:t>
            </a:r>
            <a:r>
              <a:rPr lang="en"/>
              <a:t>: allows users to annotate articles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 Framework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Flask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Lightweight and flexible Python web framework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Fast for prototyping APIs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Good integration with databases (e.g., MongoDB)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Article Search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arXiv API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Feature Implementation: Search, Article Information, User Accounts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Explore </a:t>
            </a:r>
            <a:r>
              <a:rPr lang="en" u="sng">
                <a:solidFill>
                  <a:schemeClr val="hlink"/>
                </a:solidFill>
                <a:hlinkClick r:id="rId4"/>
              </a:rPr>
              <a:t>Firebase</a:t>
            </a:r>
            <a:r>
              <a:rPr lang="en"/>
              <a:t> for user authentication 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Integration and Testing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